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B7D"/>
    <a:srgbClr val="E44C7D"/>
    <a:srgbClr val="FF99CC"/>
    <a:srgbClr val="F8AF2C"/>
    <a:srgbClr val="F9A12B"/>
    <a:srgbClr val="3E68AC"/>
    <a:srgbClr val="1C90B4"/>
    <a:srgbClr val="D89C06"/>
    <a:srgbClr val="F8662C"/>
    <a:srgbClr val="CA3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53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A9B33-0E7C-AECB-47AE-AE13A4B5C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A353A89-7673-D8C8-D5B4-3F7C1EEC5334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EBCB3858-01B6-5490-B1DE-07B1284D0503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8B7A053C-C725-8ECD-B2B7-799180C9C55D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55FFC25C-C1AA-9F0B-5F69-88126E4F83AA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1082A809-E9E5-A28E-2BD8-F50D0D0A96AA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FC2D2EA-6D86-8C94-1304-B63EA5C62D74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8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土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3E2D3231-4BEE-85C0-7B2C-E5C9CDF88D54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30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4F30E37-C256-B8C6-DF71-6077266D9F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" name="図 39" descr="ダイアグラム, 背景パターン&#10;&#10;AI 生成コンテンツは誤りを含む可能性があります。">
            <a:extLst>
              <a:ext uri="{FF2B5EF4-FFF2-40B4-BE49-F238E27FC236}">
                <a16:creationId xmlns:a16="http://schemas.microsoft.com/office/drawing/2014/main" id="{3BE1D75C-EA74-23DD-CD70-6CF83A41E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9"/>
          <a:stretch>
            <a:fillRect/>
          </a:stretch>
        </p:blipFill>
        <p:spPr>
          <a:xfrm rot="16200000">
            <a:off x="-692573" y="684760"/>
            <a:ext cx="8248574" cy="6841106"/>
          </a:xfrm>
          <a:prstGeom prst="rect">
            <a:avLst/>
          </a:prstGeom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6A9CBD2D-2708-6A65-FC35-9DD2B960E721}"/>
              </a:ext>
            </a:extLst>
          </p:cNvPr>
          <p:cNvSpPr/>
          <p:nvPr/>
        </p:nvSpPr>
        <p:spPr>
          <a:xfrm>
            <a:off x="33405" y="7225436"/>
            <a:ext cx="6748440" cy="99292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7" name="図 36" descr="スーツを着た男性のcg&#10;&#10;AI 生成コンテンツは誤りを含む可能性があります。">
            <a:extLst>
              <a:ext uri="{FF2B5EF4-FFF2-40B4-BE49-F238E27FC236}">
                <a16:creationId xmlns:a16="http://schemas.microsoft.com/office/drawing/2014/main" id="{30498590-BDA5-824E-1C58-33824D292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10" r="-1" b="2256"/>
          <a:stretch>
            <a:fillRect/>
          </a:stretch>
        </p:blipFill>
        <p:spPr>
          <a:xfrm>
            <a:off x="182044" y="3845308"/>
            <a:ext cx="4310294" cy="3387724"/>
          </a:xfrm>
          <a:prstGeom prst="rect">
            <a:avLst/>
          </a:prstGeom>
        </p:spPr>
      </p:pic>
      <p:pic>
        <p:nvPicPr>
          <p:cNvPr id="52" name="図 51" descr="カラフルな傘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89B5821-E0A9-16EA-30B5-34D2F1E091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33"/>
          <a:stretch/>
        </p:blipFill>
        <p:spPr>
          <a:xfrm flipV="1">
            <a:off x="176782" y="120341"/>
            <a:ext cx="3080697" cy="2400224"/>
          </a:xfrm>
          <a:prstGeom prst="rect">
            <a:avLst/>
          </a:prstGeom>
        </p:spPr>
      </p:pic>
      <p:pic>
        <p:nvPicPr>
          <p:cNvPr id="35" name="図 34" descr="バットを持っている男性&#10;&#10;AI 生成コンテンツは誤りを含む可能性があります。">
            <a:extLst>
              <a:ext uri="{FF2B5EF4-FFF2-40B4-BE49-F238E27FC236}">
                <a16:creationId xmlns:a16="http://schemas.microsoft.com/office/drawing/2014/main" id="{5B3351D1-B194-CB70-49AF-F9FD4A1A8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86" b="19463"/>
          <a:stretch>
            <a:fillRect/>
          </a:stretch>
        </p:blipFill>
        <p:spPr>
          <a:xfrm>
            <a:off x="1700762" y="2225948"/>
            <a:ext cx="5005856" cy="4994901"/>
          </a:xfrm>
          <a:prstGeom prst="rect">
            <a:avLst/>
          </a:prstGeom>
        </p:spPr>
      </p:pic>
      <p:pic>
        <p:nvPicPr>
          <p:cNvPr id="32" name="図 31" descr="バイクに乗っている男性たち&#10;&#10;AI 生成コンテンツは誤りを含む可能性があります。">
            <a:extLst>
              <a:ext uri="{FF2B5EF4-FFF2-40B4-BE49-F238E27FC236}">
                <a16:creationId xmlns:a16="http://schemas.microsoft.com/office/drawing/2014/main" id="{34FF3493-CD0A-01F5-88A1-5BFCF3E354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08" r="3338" b="33243"/>
          <a:stretch>
            <a:fillRect/>
          </a:stretch>
        </p:blipFill>
        <p:spPr>
          <a:xfrm>
            <a:off x="198284" y="5366333"/>
            <a:ext cx="6496722" cy="2845344"/>
          </a:xfrm>
          <a:prstGeom prst="rect">
            <a:avLst/>
          </a:prstGeom>
        </p:spPr>
      </p:pic>
      <p:pic>
        <p:nvPicPr>
          <p:cNvPr id="42" name="図 41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CAC8ED74-BC98-9405-9F0B-3429989534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7" b="40995"/>
          <a:stretch>
            <a:fillRect/>
          </a:stretch>
        </p:blipFill>
        <p:spPr>
          <a:xfrm>
            <a:off x="875476" y="179436"/>
            <a:ext cx="4801927" cy="1280515"/>
          </a:xfrm>
          <a:prstGeom prst="rect">
            <a:avLst/>
          </a:prstGeom>
        </p:spPr>
      </p:pic>
      <p:pic>
        <p:nvPicPr>
          <p:cNvPr id="4" name="図 3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AF955422-D883-F87A-1208-39ACCD2DB9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78" y="6901980"/>
            <a:ext cx="4391934" cy="1482451"/>
          </a:xfrm>
          <a:prstGeom prst="rect">
            <a:avLst/>
          </a:prstGeom>
        </p:spPr>
      </p:pic>
      <p:pic>
        <p:nvPicPr>
          <p:cNvPr id="6" name="図 5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AD94BC9F-C72A-4C6D-8E9C-2C9E30AB49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75" y="1295053"/>
            <a:ext cx="6858000" cy="211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40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9170E4-F420-4D90-8930-303ADC3922CC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aa497eed-f72d-442f-adf5-cc88fbf9cce6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54918D6-2697-42B3-B7C9-96C1776A83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1590</TotalTime>
  <Words>20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91</cp:revision>
  <cp:lastPrinted>2025-04-01T05:00:49Z</cp:lastPrinted>
  <dcterms:created xsi:type="dcterms:W3CDTF">2022-02-20T16:12:08Z</dcterms:created>
  <dcterms:modified xsi:type="dcterms:W3CDTF">2025-09-10T07:10:49Z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