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sldIdLst>
    <p:sldId id="344" r:id="rId5"/>
  </p:sldIdLst>
  <p:sldSz cx="6858000" cy="9906000" type="A4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E6B14"/>
    <a:srgbClr val="CC9900"/>
    <a:srgbClr val="F1B675"/>
    <a:srgbClr val="825B22"/>
    <a:srgbClr val="BA8230"/>
    <a:srgbClr val="F1B00D"/>
    <a:srgbClr val="E8247D"/>
    <a:srgbClr val="E725B0"/>
    <a:srgbClr val="1C7DD6"/>
    <a:srgbClr val="D0166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50" d="100"/>
          <a:sy n="150" d="100"/>
        </p:scale>
        <p:origin x="514" y="-55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藤田 英里沙" userId="55fb1634-084b-4aa3-92eb-65b651078df8" providerId="ADAL" clId="{10D9C8F8-95BC-44BE-970F-7B7F4C374003}"/>
    <pc:docChg chg="modSld">
      <pc:chgData name="藤田 英里沙" userId="55fb1634-084b-4aa3-92eb-65b651078df8" providerId="ADAL" clId="{10D9C8F8-95BC-44BE-970F-7B7F4C374003}" dt="2025-08-28T12:24:36.398" v="22" actId="14100"/>
      <pc:docMkLst>
        <pc:docMk/>
      </pc:docMkLst>
      <pc:sldChg chg="modSp mod">
        <pc:chgData name="藤田 英里沙" userId="55fb1634-084b-4aa3-92eb-65b651078df8" providerId="ADAL" clId="{10D9C8F8-95BC-44BE-970F-7B7F4C374003}" dt="2025-08-28T12:24:36.398" v="22" actId="14100"/>
        <pc:sldMkLst>
          <pc:docMk/>
          <pc:sldMk cId="1149547886" sldId="344"/>
        </pc:sldMkLst>
        <pc:spChg chg="mod">
          <ac:chgData name="藤田 英里沙" userId="55fb1634-084b-4aa3-92eb-65b651078df8" providerId="ADAL" clId="{10D9C8F8-95BC-44BE-970F-7B7F4C374003}" dt="2025-08-28T12:24:36.398" v="22" actId="14100"/>
          <ac:spMkLst>
            <pc:docMk/>
            <pc:sldMk cId="1149547886" sldId="344"/>
            <ac:spMk id="37" creationId="{9E768516-238C-4DB9-808C-08417A951D16}"/>
          </ac:spMkLst>
        </pc:spChg>
      </pc:sldChg>
    </pc:docChg>
  </pc:docChgLst>
  <pc:docChgLst>
    <pc:chgData name="奥田陽子" userId="5bf8eb3d-eb6b-4939-b4ac-48d545c81564" providerId="ADAL" clId="{D7EB1DA4-37AF-4E76-8907-1BA2CDFEBED4}"/>
    <pc:docChg chg="delSld modSld">
      <pc:chgData name="奥田陽子" userId="5bf8eb3d-eb6b-4939-b4ac-48d545c81564" providerId="ADAL" clId="{D7EB1DA4-37AF-4E76-8907-1BA2CDFEBED4}" dt="2025-08-28T02:44:08.386" v="14" actId="20577"/>
      <pc:docMkLst>
        <pc:docMk/>
      </pc:docMkLst>
      <pc:sldChg chg="del">
        <pc:chgData name="奥田陽子" userId="5bf8eb3d-eb6b-4939-b4ac-48d545c81564" providerId="ADAL" clId="{D7EB1DA4-37AF-4E76-8907-1BA2CDFEBED4}" dt="2025-08-28T02:43:37.154" v="0" actId="2696"/>
        <pc:sldMkLst>
          <pc:docMk/>
          <pc:sldMk cId="4041761147" sldId="342"/>
        </pc:sldMkLst>
      </pc:sldChg>
      <pc:sldChg chg="modSp mod">
        <pc:chgData name="奥田陽子" userId="5bf8eb3d-eb6b-4939-b4ac-48d545c81564" providerId="ADAL" clId="{D7EB1DA4-37AF-4E76-8907-1BA2CDFEBED4}" dt="2025-08-28T02:44:08.386" v="14" actId="20577"/>
        <pc:sldMkLst>
          <pc:docMk/>
          <pc:sldMk cId="1149547886" sldId="344"/>
        </pc:sldMkLst>
        <pc:spChg chg="mod">
          <ac:chgData name="奥田陽子" userId="5bf8eb3d-eb6b-4939-b4ac-48d545c81564" providerId="ADAL" clId="{D7EB1DA4-37AF-4E76-8907-1BA2CDFEBED4}" dt="2025-08-28T02:44:08.386" v="14" actId="20577"/>
          <ac:spMkLst>
            <pc:docMk/>
            <pc:sldMk cId="1149547886" sldId="344"/>
            <ac:spMk id="37" creationId="{9E768516-238C-4DB9-808C-08417A951D16}"/>
          </ac:spMkLst>
        </pc:spChg>
      </pc:sldChg>
      <pc:sldChg chg="del">
        <pc:chgData name="奥田陽子" userId="5bf8eb3d-eb6b-4939-b4ac-48d545c81564" providerId="ADAL" clId="{D7EB1DA4-37AF-4E76-8907-1BA2CDFEBED4}" dt="2025-08-28T02:43:41.194" v="1" actId="2696"/>
        <pc:sldMkLst>
          <pc:docMk/>
          <pc:sldMk cId="2283915037" sldId="345"/>
        </pc:sldMkLst>
      </pc:sldChg>
      <pc:sldChg chg="del">
        <pc:chgData name="奥田陽子" userId="5bf8eb3d-eb6b-4939-b4ac-48d545c81564" providerId="ADAL" clId="{D7EB1DA4-37AF-4E76-8907-1BA2CDFEBED4}" dt="2025-08-28T02:43:51.200" v="2" actId="2696"/>
        <pc:sldMkLst>
          <pc:docMk/>
          <pc:sldMk cId="4054276193" sldId="346"/>
        </pc:sldMkLst>
      </pc:sldChg>
      <pc:sldChg chg="del">
        <pc:chgData name="奥田陽子" userId="5bf8eb3d-eb6b-4939-b4ac-48d545c81564" providerId="ADAL" clId="{D7EB1DA4-37AF-4E76-8907-1BA2CDFEBED4}" dt="2025-08-28T02:43:51.200" v="2" actId="2696"/>
        <pc:sldMkLst>
          <pc:docMk/>
          <pc:sldMk cId="2438953474" sldId="347"/>
        </pc:sldMkLst>
      </pc:sldChg>
      <pc:sldChg chg="del">
        <pc:chgData name="奥田陽子" userId="5bf8eb3d-eb6b-4939-b4ac-48d545c81564" providerId="ADAL" clId="{D7EB1DA4-37AF-4E76-8907-1BA2CDFEBED4}" dt="2025-08-28T02:43:51.200" v="2" actId="2696"/>
        <pc:sldMkLst>
          <pc:docMk/>
          <pc:sldMk cId="792526704" sldId="348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2618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2025/8/28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305716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84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160" userDrawn="1">
          <p15:clr>
            <a:srgbClr val="F26B43"/>
          </p15:clr>
        </p15:guide>
        <p15:guide id="2" orient="horz" pos="3120" userDrawn="1">
          <p15:clr>
            <a:srgbClr val="F26B43"/>
          </p15:clr>
        </p15:guide>
        <p15:guide id="3" orient="horz" userDrawn="1">
          <p15:clr>
            <a:srgbClr val="F26B43"/>
          </p15:clr>
        </p15:guide>
        <p15:guide id="4" orient="horz" pos="6240" userDrawn="1">
          <p15:clr>
            <a:srgbClr val="F26B43"/>
          </p15:clr>
        </p15:guide>
        <p15:guide id="5" orient="horz" pos="5184" userDrawn="1">
          <p15:clr>
            <a:srgbClr val="5ACBF0"/>
          </p15:clr>
        </p15:guide>
        <p15:guide id="6" orient="horz" pos="2598" userDrawn="1">
          <p15:clr>
            <a:srgbClr val="5ACBF0"/>
          </p15:clr>
        </p15:guide>
        <p15:guide id="7" orient="horz" pos="5297" userDrawn="1">
          <p15:clr>
            <a:srgbClr val="9FCC3B"/>
          </p15:clr>
        </p15:guide>
        <p15:guide id="8" orient="horz" pos="6114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 descr="オレンジ色のカーテン&#10;&#10;中程度の精度で自動的に生成された説明">
            <a:extLst>
              <a:ext uri="{FF2B5EF4-FFF2-40B4-BE49-F238E27FC236}">
                <a16:creationId xmlns:a16="http://schemas.microsoft.com/office/drawing/2014/main" id="{3920221A-429A-2B5F-8245-EF295939C2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930"/>
            <a:ext cx="6858000" cy="9877935"/>
          </a:xfrm>
          <a:prstGeom prst="rect">
            <a:avLst/>
          </a:prstGeom>
        </p:spPr>
      </p:pic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9E768516-238C-4DB9-808C-08417A951D16}"/>
              </a:ext>
            </a:extLst>
          </p:cNvPr>
          <p:cNvSpPr/>
          <p:nvPr/>
        </p:nvSpPr>
        <p:spPr>
          <a:xfrm>
            <a:off x="0" y="8275532"/>
            <a:ext cx="6858000" cy="16264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開催日時　</a:t>
            </a:r>
            <a:endParaRPr kumimoji="1" lang="en-US" altLang="ja-JP" sz="2400" b="1" dirty="0">
              <a:ln w="0"/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kumimoji="1" lang="en-US" altLang="ja-JP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2025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年</a:t>
            </a:r>
            <a:r>
              <a:rPr kumimoji="1" lang="en-US" altLang="ja-JP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11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月</a:t>
            </a:r>
            <a:r>
              <a:rPr kumimoji="1" lang="en-US" altLang="ja-JP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7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日</a:t>
            </a:r>
            <a:r>
              <a:rPr kumimoji="1" lang="en-US" altLang="ja-JP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(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金</a:t>
            </a:r>
            <a:r>
              <a:rPr kumimoji="1" lang="en-US" altLang="ja-JP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)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endParaRPr kumimoji="1" lang="en-US" altLang="ja-JP" sz="3200" b="1" dirty="0">
              <a:ln w="0"/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kumimoji="1" lang="ja-JP" altLang="en-US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午後</a:t>
            </a:r>
            <a:r>
              <a:rPr kumimoji="1" lang="en-US" altLang="ja-JP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r>
              <a:rPr kumimoji="1" lang="ja-JP" altLang="en-US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時～午後</a:t>
            </a:r>
            <a:r>
              <a:rPr kumimoji="1" lang="en-US" altLang="ja-JP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3</a:t>
            </a:r>
            <a:r>
              <a:rPr kumimoji="1" lang="ja-JP" altLang="en-US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時</a:t>
            </a:r>
            <a:endParaRPr kumimoji="1" lang="en-US" altLang="ja-JP" sz="2400" b="1" dirty="0">
              <a:ln w="0"/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2" name="Picture 2" descr="コリスライブ | シニア向けオンラインレク">
            <a:extLst>
              <a:ext uri="{FF2B5EF4-FFF2-40B4-BE49-F238E27FC236}">
                <a16:creationId xmlns:a16="http://schemas.microsoft.com/office/drawing/2014/main" id="{655D6E06-F1EA-BC4F-B2BF-58AE52844C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6288" y="9490972"/>
            <a:ext cx="1622411" cy="399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図 7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7BF7457F-59E3-DF3E-69C8-CA3B8933EC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67" y="197400"/>
            <a:ext cx="6682636" cy="1968968"/>
          </a:xfrm>
          <a:prstGeom prst="rect">
            <a:avLst/>
          </a:prstGeom>
        </p:spPr>
      </p:pic>
      <p:sp>
        <p:nvSpPr>
          <p:cNvPr id="5" name="楕円 4">
            <a:extLst>
              <a:ext uri="{FF2B5EF4-FFF2-40B4-BE49-F238E27FC236}">
                <a16:creationId xmlns:a16="http://schemas.microsoft.com/office/drawing/2014/main" id="{D7439502-28A6-E729-2C98-67C80F89DFC9}"/>
              </a:ext>
            </a:extLst>
          </p:cNvPr>
          <p:cNvSpPr/>
          <p:nvPr/>
        </p:nvSpPr>
        <p:spPr>
          <a:xfrm>
            <a:off x="414316" y="2060210"/>
            <a:ext cx="2902186" cy="290218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図 2" descr="ギターを弾いている男性&#10;&#10;自動的に生成された説明">
            <a:extLst>
              <a:ext uri="{FF2B5EF4-FFF2-40B4-BE49-F238E27FC236}">
                <a16:creationId xmlns:a16="http://schemas.microsoft.com/office/drawing/2014/main" id="{344014E1-5DC9-52E0-B8DF-EF13E68E12E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8866" y="-124065"/>
            <a:ext cx="5599134" cy="8372715"/>
          </a:xfrm>
          <a:prstGeom prst="rect">
            <a:avLst/>
          </a:prstGeom>
        </p:spPr>
      </p:pic>
      <p:pic>
        <p:nvPicPr>
          <p:cNvPr id="4" name="図 3" descr="ギターを弾いている男性&#10;&#10;自動的に生成された説明">
            <a:extLst>
              <a:ext uri="{FF2B5EF4-FFF2-40B4-BE49-F238E27FC236}">
                <a16:creationId xmlns:a16="http://schemas.microsoft.com/office/drawing/2014/main" id="{AC5653DA-9F4C-3D56-4BD8-7E90C3DF3116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82" r="-696" b="36801"/>
          <a:stretch/>
        </p:blipFill>
        <p:spPr>
          <a:xfrm>
            <a:off x="402137" y="1951423"/>
            <a:ext cx="3152492" cy="3204000"/>
          </a:xfrm>
          <a:prstGeom prst="ellipse">
            <a:avLst/>
          </a:prstGeom>
        </p:spPr>
      </p:pic>
      <p:sp>
        <p:nvSpPr>
          <p:cNvPr id="20" name="吹き出し: 角を丸めた四角形 19">
            <a:extLst>
              <a:ext uri="{FF2B5EF4-FFF2-40B4-BE49-F238E27FC236}">
                <a16:creationId xmlns:a16="http://schemas.microsoft.com/office/drawing/2014/main" id="{B7C70A8E-4EB5-3B04-5AB9-289CDC475A97}"/>
              </a:ext>
            </a:extLst>
          </p:cNvPr>
          <p:cNvSpPr/>
          <p:nvPr/>
        </p:nvSpPr>
        <p:spPr>
          <a:xfrm>
            <a:off x="490632" y="4824178"/>
            <a:ext cx="2975505" cy="1267340"/>
          </a:xfrm>
          <a:prstGeom prst="wedgeRoundRectCallout">
            <a:avLst>
              <a:gd name="adj1" fmla="val -18798"/>
              <a:gd name="adj2" fmla="val -74537"/>
              <a:gd name="adj3" fmla="val 16667"/>
            </a:avLst>
          </a:prstGeom>
          <a:solidFill>
            <a:schemeClr val="bg1"/>
          </a:solidFill>
          <a:ln w="57150">
            <a:solidFill>
              <a:srgbClr val="DE6B1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6C1E251E-551A-560B-F8E2-FA9E3BCC5A7A}"/>
              </a:ext>
            </a:extLst>
          </p:cNvPr>
          <p:cNvSpPr txBox="1"/>
          <p:nvPr/>
        </p:nvSpPr>
        <p:spPr>
          <a:xfrm>
            <a:off x="490632" y="4926730"/>
            <a:ext cx="2975505" cy="36933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ja-JP" altLang="en-US" b="1" dirty="0">
                <a:solidFill>
                  <a:srgbClr val="DE6B14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今月のスペシャルゲスト</a:t>
            </a:r>
            <a:endParaRPr lang="en-US" altLang="ja-JP" b="1" dirty="0">
              <a:solidFill>
                <a:srgbClr val="DE6B14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96F6F853-2B98-9C80-2906-B43FF2EB5D05}"/>
              </a:ext>
            </a:extLst>
          </p:cNvPr>
          <p:cNvSpPr txBox="1"/>
          <p:nvPr/>
        </p:nvSpPr>
        <p:spPr>
          <a:xfrm>
            <a:off x="490410" y="5234654"/>
            <a:ext cx="2938589" cy="80021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DE6B14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ヒラオ タケシ</a:t>
            </a:r>
          </a:p>
          <a:p>
            <a:pPr algn="ctr"/>
            <a:r>
              <a:rPr lang="ja-JP" altLang="en-US" b="1" dirty="0">
                <a:solidFill>
                  <a:srgbClr val="DE6B14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（ヒラ音楽団）</a:t>
            </a:r>
          </a:p>
        </p:txBody>
      </p:sp>
    </p:spTree>
    <p:extLst>
      <p:ext uri="{BB962C8B-B14F-4D97-AF65-F5344CB8AC3E}">
        <p14:creationId xmlns:p14="http://schemas.microsoft.com/office/powerpoint/2010/main" val="11495478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9" ma:contentTypeDescription="新しいドキュメントを作成します。" ma:contentTypeScope="" ma:versionID="baaf211250308b4c2b9d7460ee99aa7e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402ad54fe3240e05b76809632671142f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Props1.xml><?xml version="1.0" encoding="utf-8"?>
<ds:datastoreItem xmlns:ds="http://schemas.openxmlformats.org/officeDocument/2006/customXml" ds:itemID="{B103D6F2-0CC9-4035-BBB7-F338F81138A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a497eed-f72d-442f-adf5-cc88fbf9cce6"/>
    <ds:schemaRef ds:uri="ccc50300-c016-41b3-baf7-1f053ea3de5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9F987B3-C0BF-4803-A2FD-D64E4C28E58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1A9CDEF-C715-484E-913B-30AD58EB8242}">
  <ds:schemaRefs>
    <ds:schemaRef ds:uri="http://schemas.microsoft.com/office/2006/metadata/properties"/>
    <ds:schemaRef ds:uri="http://schemas.microsoft.com/office/infopath/2007/PartnerControls"/>
    <ds:schemaRef ds:uri="ccc50300-c016-41b3-baf7-1f053ea3de53"/>
    <ds:schemaRef ds:uri="http://schemas.microsoft.com/office/2006/documentManagement/types"/>
    <ds:schemaRef ds:uri="aa497eed-f72d-442f-adf5-cc88fbf9cce6"/>
    <ds:schemaRef ds:uri="http://schemas.openxmlformats.org/package/2006/metadata/core-properties"/>
    <ds:schemaRef ds:uri="http://purl.org/dc/terms/"/>
    <ds:schemaRef ds:uri="http://purl.org/dc/elements/1.1/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81</TotalTime>
  <Words>46</Words>
  <Application>Microsoft Office PowerPoint</Application>
  <PresentationFormat>A4 210 x 297 mm</PresentationFormat>
  <Paragraphs>6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メイリオ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K. Natsuo</dc:creator>
  <cp:lastModifiedBy>藤田 英里沙</cp:lastModifiedBy>
  <cp:revision>2</cp:revision>
  <cp:lastPrinted>2024-02-08T03:08:07Z</cp:lastPrinted>
  <dcterms:created xsi:type="dcterms:W3CDTF">2022-02-20T16:12:08Z</dcterms:created>
  <dcterms:modified xsi:type="dcterms:W3CDTF">2025-08-28T12:24:47Z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