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2476"/>
    <a:srgbClr val="FCFEFD"/>
    <a:srgbClr val="AC1438"/>
    <a:srgbClr val="744E02"/>
    <a:srgbClr val="FAAA0A"/>
    <a:srgbClr val="D1E8E2"/>
    <a:srgbClr val="E6E6E6"/>
    <a:srgbClr val="CDE6DD"/>
    <a:srgbClr val="FFEAA7"/>
    <a:srgbClr val="AFD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056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E16843A7-6F40-E467-FC6B-40337F442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394" y="34034"/>
            <a:ext cx="7556500" cy="106881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EB1CDBB6-CE07-12C1-7B17-4C956AC54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b="8530"/>
          <a:stretch>
            <a:fillRect/>
          </a:stretch>
        </p:blipFill>
        <p:spPr>
          <a:xfrm>
            <a:off x="0" y="7366485"/>
            <a:ext cx="7556500" cy="4621931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ACF90FA9-9573-2482-E587-D14B57EC3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08"/>
          <a:stretch>
            <a:fillRect/>
          </a:stretch>
        </p:blipFill>
        <p:spPr>
          <a:xfrm>
            <a:off x="27647" y="-1458626"/>
            <a:ext cx="7556500" cy="495845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858017" y="7325137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180740" y="5988389"/>
            <a:ext cx="8226396" cy="1873003"/>
            <a:chOff x="-2658646" y="5269326"/>
            <a:chExt cx="8226396" cy="187300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6" y="6034333"/>
              <a:ext cx="2461968" cy="1107996"/>
              <a:chOff x="-2816896" y="6373480"/>
              <a:chExt cx="2422143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665216" y="6221800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416477" y="6459752"/>
                <a:ext cx="1107996" cy="935452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5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4064085" y="5717032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7E609A1-0668-56D3-1448-194585F71C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56" y="3007800"/>
            <a:ext cx="2430372" cy="1367084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AF17D211-A88F-D4B6-2060-EC07950AC9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424" y="3343913"/>
            <a:ext cx="3815538" cy="214624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37C05A58-6D11-A241-45F6-D909067298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76" y="2853561"/>
            <a:ext cx="3815538" cy="214624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8684F5F-E787-AFF3-FFA4-188C5F50962D}"/>
              </a:ext>
            </a:extLst>
          </p:cNvPr>
          <p:cNvSpPr txBox="1"/>
          <p:nvPr/>
        </p:nvSpPr>
        <p:spPr>
          <a:xfrm>
            <a:off x="2170442" y="3488755"/>
            <a:ext cx="102055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532476"/>
                </a:solidFill>
                <a:effectLst>
                  <a:glow rad="127000">
                    <a:schemeClr val="bg1"/>
                  </a:glow>
                </a:effectLst>
                <a:latin typeface="しっぽり明朝B1 OTF ExtraBold" panose="00000900000000000000" pitchFamily="50" charset="-128"/>
                <a:ea typeface="しっぽり明朝B1 OTF ExtraBold" panose="00000900000000000000" pitchFamily="50" charset="-128"/>
              </a:rPr>
              <a:t>秋バラ彩る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C56A003-5AD2-C8DA-4FB7-BEF7DBACF06E}"/>
              </a:ext>
            </a:extLst>
          </p:cNvPr>
          <p:cNvSpPr txBox="1"/>
          <p:nvPr/>
        </p:nvSpPr>
        <p:spPr>
          <a:xfrm>
            <a:off x="180740" y="4217679"/>
            <a:ext cx="10205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000" dirty="0">
                <a:solidFill>
                  <a:srgbClr val="AC1438"/>
                </a:solidFill>
                <a:effectLst>
                  <a:glow rad="127000">
                    <a:srgbClr val="FCFEFD"/>
                  </a:glow>
                </a:effectLst>
                <a:latin typeface="しっぽり明朝B1 OTF ExtraBold" panose="00000900000000000000" pitchFamily="50" charset="-128"/>
                <a:ea typeface="しっぽり明朝B1 OTF ExtraBold" panose="00000900000000000000" pitchFamily="50" charset="-128"/>
                <a:cs typeface="いろは角クラシック Bold" panose="020B0602020203020207" pitchFamily="50" charset="-128"/>
              </a:rPr>
              <a:t>小田原フラワーガーデン</a:t>
            </a:r>
          </a:p>
        </p:txBody>
      </p:sp>
    </p:spTree>
    <p:extLst>
      <p:ext uri="{BB962C8B-B14F-4D97-AF65-F5344CB8AC3E}">
        <p14:creationId xmlns:p14="http://schemas.microsoft.com/office/powerpoint/2010/main" val="101854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76446</TotalTime>
  <Words>25</Words>
  <Application>Microsoft Office PowerPoint</Application>
  <PresentationFormat>ユーザー設定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しっぽり明朝B1 OTF ExtraBold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344</cp:revision>
  <cp:lastPrinted>2024-04-25T02:32:41Z</cp:lastPrinted>
  <dcterms:created xsi:type="dcterms:W3CDTF">2022-09-22T01:47:20Z</dcterms:created>
  <dcterms:modified xsi:type="dcterms:W3CDTF">2025-09-29T06:50:07Z</dcterms:modified>
</cp:coreProperties>
</file>