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78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2763ACBD-1D86-4F0F-AA51-05963E927A53}"/>
    <pc:docChg chg="undo custSel modSld">
      <pc:chgData name="寺田 勝也" userId="8c59538c-4358-4eb0-84dd-2e7cb114f0dc" providerId="ADAL" clId="{2763ACBD-1D86-4F0F-AA51-05963E927A53}" dt="2025-05-08T12:32:35.260" v="9" actId="478"/>
      <pc:docMkLst>
        <pc:docMk/>
      </pc:docMkLst>
      <pc:sldChg chg="addSp delSp modSp mod">
        <pc:chgData name="寺田 勝也" userId="8c59538c-4358-4eb0-84dd-2e7cb114f0dc" providerId="ADAL" clId="{2763ACBD-1D86-4F0F-AA51-05963E927A53}" dt="2025-05-08T12:32:35.260" v="9" actId="478"/>
        <pc:sldMkLst>
          <pc:docMk/>
          <pc:sldMk cId="1190245545" sldId="289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FB11BD96-5F67-46D5-BA78-EC79460AC030}"/>
    <pc:docChg chg="modSld">
      <pc:chgData name="寺田 勝也" userId="8c59538c-4358-4eb0-84dd-2e7cb114f0dc" providerId="ADAL" clId="{FB11BD96-5F67-46D5-BA78-EC79460AC030}" dt="2025-07-02T03:45:21.780" v="4" actId="20577"/>
      <pc:docMkLst>
        <pc:docMk/>
      </pc:docMkLst>
    </pc:docChg>
  </pc:docChgLst>
  <pc:docChgLst>
    <pc:chgData name="奥田陽子" userId="5bf8eb3d-eb6b-4939-b4ac-48d545c81564" providerId="ADAL" clId="{D77016A2-5243-4E01-9E58-04B0BACDEB4D}"/>
    <pc:docChg chg="modSld">
      <pc:chgData name="奥田陽子" userId="5bf8eb3d-eb6b-4939-b4ac-48d545c81564" providerId="ADAL" clId="{D77016A2-5243-4E01-9E58-04B0BACDEB4D}" dt="2025-03-31T02:05:49.081" v="14" actId="20577"/>
      <pc:docMkLst>
        <pc:docMk/>
      </pc:docMkLst>
      <pc:sldChg chg="modSp mod">
        <pc:chgData name="奥田陽子" userId="5bf8eb3d-eb6b-4939-b4ac-48d545c81564" providerId="ADAL" clId="{D77016A2-5243-4E01-9E58-04B0BACDEB4D}" dt="2025-03-31T02:05:49.081" v="14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170FD7CC-EB49-4592-BCB8-E4B92C578ABF}"/>
    <pc:docChg chg="modSld">
      <pc:chgData name="奥田陽子" userId="5bf8eb3d-eb6b-4939-b4ac-48d545c81564" providerId="ADAL" clId="{170FD7CC-EB49-4592-BCB8-E4B92C578ABF}" dt="2025-03-05T02:07:17.932" v="15" actId="20577"/>
      <pc:docMkLst>
        <pc:docMk/>
      </pc:docMkLst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F3CBBF70-0836-4228-8865-233FC34740EF}"/>
    <pc:docChg chg="modSld">
      <pc:chgData name="寺田 勝也" userId="8c59538c-4358-4eb0-84dd-2e7cb114f0dc" providerId="ADAL" clId="{F3CBBF70-0836-4228-8865-233FC34740EF}" dt="2025-05-01T13:15:20.993" v="5" actId="20577"/>
      <pc:docMkLst>
        <pc:docMk/>
      </pc:docMkLst>
      <pc:sldChg chg="modSp mod">
        <pc:chgData name="寺田 勝也" userId="8c59538c-4358-4eb0-84dd-2e7cb114f0dc" providerId="ADAL" clId="{F3CBBF70-0836-4228-8865-233FC34740EF}" dt="2025-05-01T13:15:20.993" v="5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26228B98-9F4E-4E09-A63B-AD78A0AF3C4A}"/>
    <pc:docChg chg="modSld">
      <pc:chgData name="奥田陽子" userId="5bf8eb3d-eb6b-4939-b4ac-48d545c81564" providerId="ADAL" clId="{26228B98-9F4E-4E09-A63B-AD78A0AF3C4A}" dt="2025-07-31T02:12:53.119" v="2" actId="20577"/>
      <pc:docMkLst>
        <pc:docMk/>
      </pc:docMkLst>
      <pc:sldChg chg="modSp mod">
        <pc:chgData name="奥田陽子" userId="5bf8eb3d-eb6b-4939-b4ac-48d545c81564" providerId="ADAL" clId="{26228B98-9F4E-4E09-A63B-AD78A0AF3C4A}" dt="2025-07-31T02:12:53.119" v="2" actId="20577"/>
        <pc:sldMkLst>
          <pc:docMk/>
          <pc:sldMk cId="1190245545" sldId="289"/>
        </pc:sldMkLst>
        <pc:spChg chg="mod">
          <ac:chgData name="奥田陽子" userId="5bf8eb3d-eb6b-4939-b4ac-48d545c81564" providerId="ADAL" clId="{26228B98-9F4E-4E09-A63B-AD78A0AF3C4A}" dt="2025-07-31T02:12:53.119" v="2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D026DC47-6045-4FCD-82FA-2889E61A15B8}"/>
    <pc:docChg chg="modSld">
      <pc:chgData name="奥田陽子" userId="5bf8eb3d-eb6b-4939-b4ac-48d545c81564" providerId="ADAL" clId="{D026DC47-6045-4FCD-82FA-2889E61A15B8}" dt="2025-08-28T02:07:03.030" v="15" actId="20577"/>
      <pc:docMkLst>
        <pc:docMk/>
      </pc:docMkLst>
      <pc:sldChg chg="modSp mod">
        <pc:chgData name="奥田陽子" userId="5bf8eb3d-eb6b-4939-b4ac-48d545c81564" providerId="ADAL" clId="{D026DC47-6045-4FCD-82FA-2889E61A15B8}" dt="2025-08-28T02:07:03.030" v="15" actId="20577"/>
        <pc:sldMkLst>
          <pc:docMk/>
          <pc:sldMk cId="1190245545" sldId="289"/>
        </pc:sldMkLst>
        <pc:spChg chg="mod">
          <ac:chgData name="奥田陽子" userId="5bf8eb3d-eb6b-4939-b4ac-48d545c81564" providerId="ADAL" clId="{D026DC47-6045-4FCD-82FA-2889E61A15B8}" dt="2025-08-28T02:07:03.030" v="1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A5AE2D1-2ACF-4A1B-B4A6-C627F92A43E9}"/>
    <pc:docChg chg="modSld">
      <pc:chgData name="寺田 勝也" userId="8c59538c-4358-4eb0-84dd-2e7cb114f0dc" providerId="ADAL" clId="{FA5AE2D1-2ACF-4A1B-B4A6-C627F92A43E9}" dt="2025-05-28T08:31:58.219" v="9" actId="20577"/>
      <pc:docMkLst>
        <pc:docMk/>
      </pc:docMkLst>
      <pc:sldChg chg="modSp mod">
        <pc:chgData name="寺田 勝也" userId="8c59538c-4358-4eb0-84dd-2e7cb114f0dc" providerId="ADAL" clId="{FA5AE2D1-2ACF-4A1B-B4A6-C627F92A43E9}" dt="2025-05-28T08:31:58.219" v="9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CE7D086E-2FF8-46A7-B646-DC0DC8FFFF0A}"/>
    <pc:docChg chg="modSld">
      <pc:chgData name="寺田 勝也" userId="8c59538c-4358-4eb0-84dd-2e7cb114f0dc" providerId="ADAL" clId="{CE7D086E-2FF8-46A7-B646-DC0DC8FFFF0A}" dt="2025-07-08T01:09:38.459" v="3" actId="20577"/>
      <pc:docMkLst>
        <pc:docMk/>
      </pc:docMkLst>
      <pc:sldChg chg="modSp mod">
        <pc:chgData name="寺田 勝也" userId="8c59538c-4358-4eb0-84dd-2e7cb114f0dc" providerId="ADAL" clId="{CE7D086E-2FF8-46A7-B646-DC0DC8FFFF0A}" dt="2025-07-08T01:09:38.459" v="3" actId="20577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A657A130-C4FC-49E3-85B5-028A7B537291}"/>
    <pc:docChg chg="modSld">
      <pc:chgData name="寺田 勝也" userId="8c59538c-4358-4eb0-84dd-2e7cb114f0dc" providerId="ADAL" clId="{A657A130-C4FC-49E3-85B5-028A7B537291}" dt="2025-05-12T07:56:14.123" v="2" actId="20577"/>
      <pc:docMkLst>
        <pc:docMk/>
      </pc:docMkLst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A302F15C-3AC3-4F18-880A-9F480724883B}"/>
    <pc:docChg chg="modSld">
      <pc:chgData name="奥田陽子" userId="5bf8eb3d-eb6b-4939-b4ac-48d545c81564" providerId="ADAL" clId="{A302F15C-3AC3-4F18-880A-9F480724883B}" dt="2025-06-12T03:55:31.858" v="3" actId="20577"/>
      <pc:docMkLst>
        <pc:docMk/>
      </pc:docMkLst>
      <pc:sldChg chg="modSp mod">
        <pc:chgData name="奥田陽子" userId="5bf8eb3d-eb6b-4939-b4ac-48d545c81564" providerId="ADAL" clId="{A302F15C-3AC3-4F18-880A-9F480724883B}" dt="2025-06-12T03:55:31.858" v="3" actId="20577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en-US" altLang="ja-JP" sz="36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5F2F30-FEBB-45A8-9696-48A0A580B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奥田陽子</cp:lastModifiedBy>
  <cp:revision>3</cp:revision>
  <cp:lastPrinted>2025-02-05T01:24:35Z</cp:lastPrinted>
  <dcterms:created xsi:type="dcterms:W3CDTF">2021-12-24T07:23:06Z</dcterms:created>
  <dcterms:modified xsi:type="dcterms:W3CDTF">2025-08-28T02:07:07Z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