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38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FFF8E1"/>
    <a:srgbClr val="F73103"/>
    <a:srgbClr val="AFDC7E"/>
    <a:srgbClr val="FDE1A9"/>
    <a:srgbClr val="FAAA0A"/>
    <a:srgbClr val="FCCB66"/>
    <a:srgbClr val="FFEAA7"/>
    <a:srgbClr val="FEF3E6"/>
    <a:srgbClr val="FDFC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ED68F-1A42-661C-C55F-133E21A45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14ADE5F-4A3F-333C-5149-1A8477E368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0"/>
            <a:ext cx="7556500" cy="1068811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7BCE6B-5128-BC3F-85CA-A45B962C83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836" y="228760"/>
            <a:ext cx="8358993" cy="4701933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BAB98BB3-13FB-556A-0924-4F360860FD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83" y="0"/>
            <a:ext cx="7748537" cy="1095974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873F638-9EAC-013E-6FF1-2CAF2F2EA55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0" r="27943" b="50686"/>
          <a:stretch/>
        </p:blipFill>
        <p:spPr>
          <a:xfrm>
            <a:off x="9738" y="8338638"/>
            <a:ext cx="7624499" cy="1810083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62BBD325-EC58-388A-583F-6C3C246E4EEA}"/>
              </a:ext>
            </a:extLst>
          </p:cNvPr>
          <p:cNvGrpSpPr/>
          <p:nvPr/>
        </p:nvGrpSpPr>
        <p:grpSpPr>
          <a:xfrm>
            <a:off x="214182" y="8623291"/>
            <a:ext cx="3244537" cy="1115023"/>
            <a:chOff x="1054687" y="6114368"/>
            <a:chExt cx="3124545" cy="1115023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F04A83A8-6560-0D3E-235B-CF4981482450}"/>
                </a:ext>
              </a:extLst>
            </p:cNvPr>
            <p:cNvSpPr txBox="1"/>
            <p:nvPr/>
          </p:nvSpPr>
          <p:spPr>
            <a:xfrm rot="16200000">
              <a:off x="1081795" y="6094287"/>
              <a:ext cx="1107996" cy="1162212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ja-JP" altLang="en-US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１０</a:t>
              </a:r>
              <a:endParaRPr lang="en-US" altLang="ja-JP" sz="60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1A29A80B-6039-9BF8-1230-CA12CEAC8E3F}"/>
                </a:ext>
              </a:extLst>
            </p:cNvPr>
            <p:cNvSpPr txBox="1"/>
            <p:nvPr/>
          </p:nvSpPr>
          <p:spPr>
            <a:xfrm rot="16200000">
              <a:off x="2642231" y="5685362"/>
              <a:ext cx="1107996" cy="1966007"/>
            </a:xfrm>
            <a:prstGeom prst="rect">
              <a:avLst/>
            </a:prstGeom>
            <a:noFill/>
            <a:effectLst>
              <a:glow rad="127000">
                <a:srgbClr val="E34558"/>
              </a:glow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ja-JP" altLang="en-US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13 </a:t>
              </a:r>
              <a:r>
                <a:rPr lang="en-US" altLang="ja-JP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 </a:t>
              </a:r>
              <a:r>
                <a:rPr lang="ja-JP" altLang="en-US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endParaRPr lang="en-US" altLang="ja-JP" sz="5400" b="1" i="0" u="none" strike="noStrike" baseline="0" dirty="0">
                <a:solidFill>
                  <a:schemeClr val="bg1"/>
                </a:solidFill>
                <a:effectLst>
                  <a:glow rad="88900">
                    <a:srgbClr val="634C0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7D60332-1149-F289-F9F8-F2B8D071958F}"/>
              </a:ext>
            </a:extLst>
          </p:cNvPr>
          <p:cNvSpPr txBox="1"/>
          <p:nvPr/>
        </p:nvSpPr>
        <p:spPr>
          <a:xfrm>
            <a:off x="861490" y="6825885"/>
            <a:ext cx="6013342" cy="1287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buNone/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新しい技術や商品が生まれ、生活が便利になるきっかけとなる「万博」。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  <a:p>
            <a:pPr>
              <a:lnSpc>
                <a:spcPts val="3200"/>
              </a:lnSpc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一緒に</a:t>
            </a:r>
            <a:r>
              <a:rPr lang="ja-JP" altLang="en-US" sz="2400" b="0" i="0" dirty="0">
                <a:solidFill>
                  <a:srgbClr val="E60012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未来</a:t>
            </a: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をのぞきに行きましょう！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730C12BE-053D-0FA6-476B-A19E64DCF7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47537" r="8936" b="39992"/>
          <a:stretch/>
        </p:blipFill>
        <p:spPr>
          <a:xfrm>
            <a:off x="202887" y="4451435"/>
            <a:ext cx="7238199" cy="1652116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16" name="TextBox 27">
            <a:extLst>
              <a:ext uri="{FF2B5EF4-FFF2-40B4-BE49-F238E27FC236}">
                <a16:creationId xmlns:a16="http://schemas.microsoft.com/office/drawing/2014/main" id="{8B8BADFB-FB6C-D59C-6A27-F00FDCFD48E0}"/>
              </a:ext>
            </a:extLst>
          </p:cNvPr>
          <p:cNvSpPr txBox="1"/>
          <p:nvPr/>
        </p:nvSpPr>
        <p:spPr>
          <a:xfrm>
            <a:off x="1015733" y="9189269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ja-JP" alt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　 　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AF488D38-3CA8-F509-96A5-E99F55F58CAD}"/>
              </a:ext>
            </a:extLst>
          </p:cNvPr>
          <p:cNvGrpSpPr/>
          <p:nvPr/>
        </p:nvGrpSpPr>
        <p:grpSpPr>
          <a:xfrm>
            <a:off x="3418422" y="8965532"/>
            <a:ext cx="927019" cy="635769"/>
            <a:chOff x="8686204" y="633327"/>
            <a:chExt cx="927019" cy="635769"/>
          </a:xfrm>
        </p:grpSpPr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F32A2840-0DBF-AF21-8FF1-D7BE47D153DC}"/>
                </a:ext>
              </a:extLst>
            </p:cNvPr>
            <p:cNvSpPr/>
            <p:nvPr/>
          </p:nvSpPr>
          <p:spPr>
            <a:xfrm>
              <a:off x="8686204" y="633327"/>
              <a:ext cx="645818" cy="635769"/>
            </a:xfrm>
            <a:prstGeom prst="ellips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8C921E"/>
                  </a:glow>
                </a:effectLst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F903DD7-7F52-7B29-8F46-A5EA0475EAD4}"/>
                </a:ext>
              </a:extLst>
            </p:cNvPr>
            <p:cNvSpPr txBox="1"/>
            <p:nvPr/>
          </p:nvSpPr>
          <p:spPr>
            <a:xfrm>
              <a:off x="8716900" y="684321"/>
              <a:ext cx="8963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</a:rPr>
                <a:t>月</a:t>
              </a: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0DB041D-09BE-7CC3-DD60-B4F070D5BF92}"/>
              </a:ext>
            </a:extLst>
          </p:cNvPr>
          <p:cNvSpPr txBox="1"/>
          <p:nvPr/>
        </p:nvSpPr>
        <p:spPr>
          <a:xfrm rot="16200000">
            <a:off x="5584233" y="7578119"/>
            <a:ext cx="677108" cy="3406356"/>
          </a:xfrm>
          <a:prstGeom prst="rect">
            <a:avLst/>
          </a:prstGeom>
          <a:noFill/>
          <a:effectLst>
            <a:outerShdw blurRad="50800" dist="50800" dir="258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vert="eaVert" wrap="square">
            <a:spAutoFit/>
          </a:bodyPr>
          <a:lstStyle/>
          <a:p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14:00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15:00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6DC0DDA-0E0C-B677-BF84-310FD45116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33"/>
          <a:stretch/>
        </p:blipFill>
        <p:spPr>
          <a:xfrm rot="10800000">
            <a:off x="17407" y="10146770"/>
            <a:ext cx="7748537" cy="54435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39035C7-519B-757F-F958-2BC8B77A5B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3899" r="57045" b="86093"/>
          <a:stretch/>
        </p:blipFill>
        <p:spPr>
          <a:xfrm>
            <a:off x="0" y="630989"/>
            <a:ext cx="3928533" cy="132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354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75948</TotalTime>
  <Words>37</Words>
  <Application>Microsoft Office PowerPoint</Application>
  <PresentationFormat>ユーザー設定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07やさしさゴシック手書き</vt:lpstr>
      <vt:lpstr>BIZ UDPゴシック</vt:lpstr>
      <vt:lpstr>DNP 秀英丸ゴシック Std B</vt:lpstr>
      <vt:lpstr>Noto Sans Regular Bold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343</cp:revision>
  <cp:lastPrinted>2024-04-25T02:32:41Z</cp:lastPrinted>
  <dcterms:created xsi:type="dcterms:W3CDTF">2022-09-22T01:47:20Z</dcterms:created>
  <dcterms:modified xsi:type="dcterms:W3CDTF">2025-09-12T07:21:38Z</dcterms:modified>
</cp:coreProperties>
</file>