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1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AFDC7E"/>
    <a:srgbClr val="FDE1A9"/>
    <a:srgbClr val="FAAA0A"/>
    <a:srgbClr val="FCCB66"/>
    <a:srgbClr val="F2B800"/>
    <a:srgbClr val="FFF8E1"/>
    <a:srgbClr val="FEF3E6"/>
    <a:srgbClr val="FDFCC3"/>
    <a:srgbClr val="FFF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49F60-0350-824B-AD85-2DEAD1172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1228D4F-BBCC-8E59-D5D5-488CBB8D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FC339C4-9C34-7309-9B44-2A5CB35669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73642" y="8215289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4EEDCC3-DDB9-F0BF-18A9-48F3F050ABFA}"/>
              </a:ext>
            </a:extLst>
          </p:cNvPr>
          <p:cNvGrpSpPr/>
          <p:nvPr/>
        </p:nvGrpSpPr>
        <p:grpSpPr>
          <a:xfrm>
            <a:off x="213883" y="8625363"/>
            <a:ext cx="3424146" cy="1117905"/>
            <a:chOff x="1209387" y="6121394"/>
            <a:chExt cx="3297514" cy="1117905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07F9E48-59A2-D7B9-E275-526BF84580BA}"/>
                </a:ext>
              </a:extLst>
            </p:cNvPr>
            <p:cNvSpPr txBox="1"/>
            <p:nvPr/>
          </p:nvSpPr>
          <p:spPr>
            <a:xfrm rot="16200000">
              <a:off x="1400372" y="5930409"/>
              <a:ext cx="1107996" cy="148996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１０</a:t>
              </a:r>
              <a:endParaRPr lang="en-US" altLang="ja-JP" sz="60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35710C1-B16A-F895-1C32-F4CFCDA17901}"/>
                </a:ext>
              </a:extLst>
            </p:cNvPr>
            <p:cNvSpPr txBox="1"/>
            <p:nvPr/>
          </p:nvSpPr>
          <p:spPr>
            <a:xfrm rot="16200000">
              <a:off x="2969900" y="5702297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９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6" name="TextBox 27">
            <a:extLst>
              <a:ext uri="{FF2B5EF4-FFF2-40B4-BE49-F238E27FC236}">
                <a16:creationId xmlns:a16="http://schemas.microsoft.com/office/drawing/2014/main" id="{E27F8642-09FB-3CDF-30C6-F0FCBFC7999C}"/>
              </a:ext>
            </a:extLst>
          </p:cNvPr>
          <p:cNvSpPr txBox="1"/>
          <p:nvPr/>
        </p:nvSpPr>
        <p:spPr>
          <a:xfrm>
            <a:off x="958397" y="918926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AA9AF1A-4584-A71F-308B-02F4FB5C65EC}"/>
              </a:ext>
            </a:extLst>
          </p:cNvPr>
          <p:cNvGrpSpPr/>
          <p:nvPr/>
        </p:nvGrpSpPr>
        <p:grpSpPr>
          <a:xfrm>
            <a:off x="3256410" y="8965532"/>
            <a:ext cx="931595" cy="635769"/>
            <a:chOff x="8371795" y="633327"/>
            <a:chExt cx="931595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34DD4D0-75CF-9C5A-21F3-871AA23529E2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198A923-3FCB-BF6B-6D16-BBBFF57623E6}"/>
                </a:ext>
              </a:extLst>
            </p:cNvPr>
            <p:cNvSpPr txBox="1"/>
            <p:nvPr/>
          </p:nvSpPr>
          <p:spPr>
            <a:xfrm>
              <a:off x="8407067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木</a:t>
              </a:r>
              <a:endParaRPr kumimoji="1" lang="en-US" altLang="ja-JP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CD4FD59-152F-B1C2-5755-295B36995EE6}"/>
              </a:ext>
            </a:extLst>
          </p:cNvPr>
          <p:cNvSpPr txBox="1"/>
          <p:nvPr/>
        </p:nvSpPr>
        <p:spPr>
          <a:xfrm rot="16200000">
            <a:off x="5417640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794B55B-E89E-A42C-6347-00D8AF319F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8E55776-96F3-FF61-C66D-4A4A8C756CB0}"/>
              </a:ext>
            </a:extLst>
          </p:cNvPr>
          <p:cNvSpPr txBox="1"/>
          <p:nvPr/>
        </p:nvSpPr>
        <p:spPr>
          <a:xfrm>
            <a:off x="861490" y="7308964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64E0692D-33E4-BB00-8565-82AB363904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0730" y="-18952"/>
            <a:ext cx="8495687" cy="4778824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701775A9-D58A-022F-0245-9B8DD6AE4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307" y="0"/>
            <a:ext cx="7748537" cy="1095974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4B0F8D08-38E6-781E-6886-A30FADE1CA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65" b="46787"/>
          <a:stretch>
            <a:fillRect/>
          </a:stretch>
        </p:blipFill>
        <p:spPr>
          <a:xfrm>
            <a:off x="-501429" y="-716481"/>
            <a:ext cx="3322537" cy="3910014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80F7CE8-3FF0-4541-82D1-087A8B08DB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72" r="68336"/>
          <a:stretch>
            <a:fillRect/>
          </a:stretch>
        </p:blipFill>
        <p:spPr>
          <a:xfrm>
            <a:off x="5090102" y="1993032"/>
            <a:ext cx="2744855" cy="2293182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50AE520-DE00-7B5B-309B-9FA8F50AA0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31" t="22226" b="15667"/>
          <a:stretch>
            <a:fillRect/>
          </a:stretch>
        </p:blipFill>
        <p:spPr>
          <a:xfrm>
            <a:off x="-431044" y="-668646"/>
            <a:ext cx="3322538" cy="52124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8A83FA1-6B46-F6F6-3EC8-8812B19B2B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0" t="43491" r="13052"/>
          <a:stretch>
            <a:fillRect/>
          </a:stretch>
        </p:blipFill>
        <p:spPr>
          <a:xfrm>
            <a:off x="70386" y="2653837"/>
            <a:ext cx="7359797" cy="3616948"/>
          </a:xfrm>
          <a:prstGeom prst="rect">
            <a:avLst/>
          </a:prstGeom>
          <a:effectLst>
            <a:glow rad="228600">
              <a:srgbClr val="FFEAA7">
                <a:alpha val="90000"/>
              </a:srgbClr>
            </a:glow>
          </a:effectLst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7689C9F9-02A4-C833-9EE4-762FC9BB1F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244372" y="5594535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A7559CEE-FCD9-D179-B32A-5BA6D428E1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75596" y="108313"/>
            <a:ext cx="4123871" cy="138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34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75954</TotalTime>
  <Words>61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342</cp:revision>
  <cp:lastPrinted>2024-04-25T02:32:41Z</cp:lastPrinted>
  <dcterms:created xsi:type="dcterms:W3CDTF">2022-09-22T01:47:20Z</dcterms:created>
  <dcterms:modified xsi:type="dcterms:W3CDTF">2025-08-29T01:07:48Z</dcterms:modified>
</cp:coreProperties>
</file>