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4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F8F6"/>
    <a:srgbClr val="FFFFFF"/>
    <a:srgbClr val="FCCB66"/>
    <a:srgbClr val="F2B800"/>
    <a:srgbClr val="FFF8E1"/>
    <a:srgbClr val="FFEAA7"/>
    <a:srgbClr val="FEF3E6"/>
    <a:srgbClr val="FDFCC3"/>
    <a:srgbClr val="FFFCF3"/>
    <a:srgbClr val="FFF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9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71317-7FAE-BF43-2276-6ED7FA8C7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6FB1F1-ADF2-1796-7602-036C89117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D95EB52-E240-B4FA-E29A-D8AC0CEC1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68EFDC-8D6C-EC47-AB27-40E5A38EE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70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F8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93B611-2BA8-F264-3D00-0AAC513F0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8D682EBA-EDA2-590E-6912-41DEB86AE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26"/>
          <a:stretch>
            <a:fillRect/>
          </a:stretch>
        </p:blipFill>
        <p:spPr>
          <a:xfrm>
            <a:off x="0" y="5217917"/>
            <a:ext cx="7532136" cy="5712036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E4F5ACD-4E7A-8A8E-29C8-413EEBB16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22" name="TextBox 27">
            <a:extLst>
              <a:ext uri="{FF2B5EF4-FFF2-40B4-BE49-F238E27FC236}">
                <a16:creationId xmlns:a16="http://schemas.microsoft.com/office/drawing/2014/main" id="{189A5071-2EE0-3703-2DC5-BD76A2402EFD}"/>
              </a:ext>
            </a:extLst>
          </p:cNvPr>
          <p:cNvSpPr txBox="1"/>
          <p:nvPr/>
        </p:nvSpPr>
        <p:spPr>
          <a:xfrm>
            <a:off x="672373" y="8761677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00E80A8D-979B-A039-002F-F9A9CFD19E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1"/>
          <a:stretch/>
        </p:blipFill>
        <p:spPr>
          <a:xfrm>
            <a:off x="4176476" y="3709605"/>
            <a:ext cx="4019088" cy="7149818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F10BB7-73BC-602D-DA78-B231C7AD25B2}"/>
              </a:ext>
            </a:extLst>
          </p:cNvPr>
          <p:cNvSpPr txBox="1"/>
          <p:nvPr/>
        </p:nvSpPr>
        <p:spPr>
          <a:xfrm>
            <a:off x="4214320" y="8805280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BB9693C3-A29A-FA56-7049-29DDF5F5A5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63" r="68887" b="-684"/>
          <a:stretch>
            <a:fillRect/>
          </a:stretch>
        </p:blipFill>
        <p:spPr>
          <a:xfrm>
            <a:off x="-402281" y="-349924"/>
            <a:ext cx="4277836" cy="491273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9F3F5433-AED5-ED40-5F67-FE4BE59B15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9" t="37163" r="33525" b="-684"/>
          <a:stretch>
            <a:fillRect/>
          </a:stretch>
        </p:blipFill>
        <p:spPr>
          <a:xfrm>
            <a:off x="898755" y="4272805"/>
            <a:ext cx="4498994" cy="4398668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14AEFC14-09ED-A3CB-8E48-4E046946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1" t="37163" r="-1276" b="-684"/>
          <a:stretch>
            <a:fillRect/>
          </a:stretch>
        </p:blipFill>
        <p:spPr>
          <a:xfrm>
            <a:off x="3339194" y="653486"/>
            <a:ext cx="4432395" cy="4398668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53A4D87-E2F4-7324-8E88-08BABC370788}"/>
              </a:ext>
            </a:extLst>
          </p:cNvPr>
          <p:cNvSpPr txBox="1"/>
          <p:nvPr/>
        </p:nvSpPr>
        <p:spPr>
          <a:xfrm>
            <a:off x="4916642" y="108301"/>
            <a:ext cx="5359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effectLst/>
              </a:rPr>
              <a:t>写真提供：桂浜水族館</a:t>
            </a:r>
            <a:endParaRPr lang="ja-JP" altLang="en-US" dirty="0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6207AA47-7C24-98D9-8D97-D6BEE010FC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98" b="62083"/>
          <a:stretch>
            <a:fillRect/>
          </a:stretch>
        </p:blipFill>
        <p:spPr>
          <a:xfrm>
            <a:off x="-193621" y="3285031"/>
            <a:ext cx="7965210" cy="262564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A421DBE-B26E-CF6F-F632-6943A32323C0}"/>
              </a:ext>
            </a:extLst>
          </p:cNvPr>
          <p:cNvGrpSpPr/>
          <p:nvPr/>
        </p:nvGrpSpPr>
        <p:grpSpPr>
          <a:xfrm>
            <a:off x="319094" y="7497383"/>
            <a:ext cx="4597547" cy="2558876"/>
            <a:chOff x="853736" y="5113905"/>
            <a:chExt cx="4597547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CD31E73-371C-3E98-C403-5C2E1E6C9C98}"/>
                </a:ext>
              </a:extLst>
            </p:cNvPr>
            <p:cNvGrpSpPr/>
            <p:nvPr/>
          </p:nvGrpSpPr>
          <p:grpSpPr>
            <a:xfrm>
              <a:off x="3851695" y="6176681"/>
              <a:ext cx="680803" cy="635769"/>
              <a:chOff x="8821285" y="633327"/>
              <a:chExt cx="680803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54D1E9A2-1EAC-3964-E63B-9D1312852259}"/>
                  </a:ext>
                </a:extLst>
              </p:cNvPr>
              <p:cNvSpPr/>
              <p:nvPr/>
            </p:nvSpPr>
            <p:spPr>
              <a:xfrm>
                <a:off x="8821285" y="633327"/>
                <a:ext cx="645818" cy="635769"/>
              </a:xfrm>
              <a:prstGeom prst="ellipse">
                <a:avLst/>
              </a:prstGeom>
              <a:solidFill>
                <a:srgbClr val="003FC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F91C316-C57E-F40D-FE51-75BC07909959}"/>
                  </a:ext>
                </a:extLst>
              </p:cNvPr>
              <p:cNvSpPr txBox="1"/>
              <p:nvPr/>
            </p:nvSpPr>
            <p:spPr>
              <a:xfrm>
                <a:off x="8856269" y="665353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火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DABF91EF-A340-16DF-A0C8-D5A8E2B817FC}"/>
                </a:ext>
              </a:extLst>
            </p:cNvPr>
            <p:cNvGrpSpPr/>
            <p:nvPr/>
          </p:nvGrpSpPr>
          <p:grpSpPr>
            <a:xfrm>
              <a:off x="853736" y="5830812"/>
              <a:ext cx="2649386" cy="1107997"/>
              <a:chOff x="638677" y="6169959"/>
              <a:chExt cx="2606524" cy="1107997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4A06602-B955-1250-A80C-914DA5ED81C1}"/>
                  </a:ext>
                </a:extLst>
              </p:cNvPr>
              <p:cNvSpPr txBox="1"/>
              <p:nvPr/>
            </p:nvSpPr>
            <p:spPr>
              <a:xfrm rot="16200000">
                <a:off x="790357" y="6018279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03FCB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９</a:t>
                </a:r>
                <a:endParaRPr lang="en-US" altLang="ja-JP" sz="60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1E831B7-8279-38FE-10F2-3B662B59E57F}"/>
                  </a:ext>
                </a:extLst>
              </p:cNvPr>
              <p:cNvSpPr txBox="1"/>
              <p:nvPr/>
            </p:nvSpPr>
            <p:spPr>
              <a:xfrm rot="16200000">
                <a:off x="1933164" y="5965919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03FCB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３０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ED2375FE-5DCD-5838-A8CF-64D6751E606A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2383D9FD-8B3D-344F-A0A5-9121CDEB8E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F3A92667-A5B8-8BDC-FE75-8070859DACEF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22FC9EF7-3309-9B3D-8601-8AC5E64CB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4E24B01-01FA-BC49-E73D-3853BB94BC60}"/>
                </a:ext>
              </a:extLst>
            </p:cNvPr>
            <p:cNvSpPr txBox="1"/>
            <p:nvPr/>
          </p:nvSpPr>
          <p:spPr>
            <a:xfrm rot="16200000">
              <a:off x="2838439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rgbClr val="003FCB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E59D0B7C-E40A-70EF-04B3-782F6C18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37363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75433</TotalTime>
  <Words>26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338</cp:revision>
  <cp:lastPrinted>2024-04-25T02:32:41Z</cp:lastPrinted>
  <dcterms:created xsi:type="dcterms:W3CDTF">2022-09-22T01:47:20Z</dcterms:created>
  <dcterms:modified xsi:type="dcterms:W3CDTF">2025-09-05T08:24:29Z</dcterms:modified>
</cp:coreProperties>
</file>