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3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B66"/>
    <a:srgbClr val="F2B800"/>
    <a:srgbClr val="FFF8E1"/>
    <a:srgbClr val="FFEAA7"/>
    <a:srgbClr val="FEF3E6"/>
    <a:srgbClr val="FDFCC3"/>
    <a:srgbClr val="FFFCF3"/>
    <a:srgbClr val="FFF1C5"/>
    <a:srgbClr val="FFE9A3"/>
    <a:srgbClr val="FDE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82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4C064-7262-9833-0CFA-499427DCB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BA6A778-383C-727F-A279-1C98E8D3E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8848E4C-53B0-5B73-545B-F35DBF912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117B7DA-23A6-EF6B-45C3-FD80B55E95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9738" y="8338638"/>
            <a:ext cx="7624499" cy="1810083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992B059-4C12-1C49-3679-6BA4B57F3171}"/>
              </a:ext>
            </a:extLst>
          </p:cNvPr>
          <p:cNvGrpSpPr/>
          <p:nvPr/>
        </p:nvGrpSpPr>
        <p:grpSpPr>
          <a:xfrm>
            <a:off x="374823" y="8623291"/>
            <a:ext cx="2923255" cy="1115023"/>
            <a:chOff x="1209387" y="6114368"/>
            <a:chExt cx="2815145" cy="1115023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C6CCA4F-BD2F-3BD8-8316-058836DCAA6F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9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993AF4A-F78A-ADA2-CA4E-EF5E64823D8B}"/>
                </a:ext>
              </a:extLst>
            </p:cNvPr>
            <p:cNvSpPr txBox="1"/>
            <p:nvPr/>
          </p:nvSpPr>
          <p:spPr>
            <a:xfrm rot="16200000">
              <a:off x="2487531" y="5685362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２２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66B112A-5018-4403-074F-C853E47EDFA8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6026A8E6-0E9A-4272-FD29-543AB889EC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5055574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07708312-DE0A-B300-FBCA-DC84002C418C}"/>
              </a:ext>
            </a:extLst>
          </p:cNvPr>
          <p:cNvSpPr txBox="1"/>
          <p:nvPr/>
        </p:nvSpPr>
        <p:spPr>
          <a:xfrm>
            <a:off x="818021" y="9189269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　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E169B0B-F2D7-44D8-A578-6AA4AEA396D2}"/>
              </a:ext>
            </a:extLst>
          </p:cNvPr>
          <p:cNvGrpSpPr/>
          <p:nvPr/>
        </p:nvGrpSpPr>
        <p:grpSpPr>
          <a:xfrm>
            <a:off x="3307209" y="8965532"/>
            <a:ext cx="924353" cy="662664"/>
            <a:chOff x="8574991" y="633327"/>
            <a:chExt cx="924353" cy="662664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53A31E0C-A24C-16EF-F879-5D1F5D0D7606}"/>
                </a:ext>
              </a:extLst>
            </p:cNvPr>
            <p:cNvSpPr/>
            <p:nvPr/>
          </p:nvSpPr>
          <p:spPr>
            <a:xfrm>
              <a:off x="8574991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7F81500-E4C8-B0E2-F282-5C25171E93E3}"/>
                </a:ext>
              </a:extLst>
            </p:cNvPr>
            <p:cNvSpPr txBox="1"/>
            <p:nvPr/>
          </p:nvSpPr>
          <p:spPr>
            <a:xfrm>
              <a:off x="8603021" y="711216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月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0C9124-462F-F7B8-6B02-E23D9B7EFB45}"/>
              </a:ext>
            </a:extLst>
          </p:cNvPr>
          <p:cNvSpPr txBox="1"/>
          <p:nvPr/>
        </p:nvSpPr>
        <p:spPr>
          <a:xfrm rot="16200000">
            <a:off x="5485377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62EAB65-6C16-CA33-BD9F-C38D4877C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7CE067-D668-C5C7-B2DD-0A56473A0D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246484" y="245403"/>
            <a:ext cx="5089950" cy="171059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971A5B8-A4E7-6171-F324-3B4EB8D1FD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6" t="-2048" r="56136" b="54227"/>
          <a:stretch>
            <a:fillRect/>
          </a:stretch>
        </p:blipFill>
        <p:spPr>
          <a:xfrm>
            <a:off x="-1650165" y="1022694"/>
            <a:ext cx="5265639" cy="310276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AD3A97D-FABF-D8DD-F637-B70356BBB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0" t="49523" r="17360"/>
          <a:stretch>
            <a:fillRect/>
          </a:stretch>
        </p:blipFill>
        <p:spPr>
          <a:xfrm>
            <a:off x="422430" y="2886112"/>
            <a:ext cx="6944622" cy="339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97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75447</TotalTime>
  <Words>37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338</cp:revision>
  <cp:lastPrinted>2024-04-25T02:32:41Z</cp:lastPrinted>
  <dcterms:created xsi:type="dcterms:W3CDTF">2022-09-22T01:47:20Z</dcterms:created>
  <dcterms:modified xsi:type="dcterms:W3CDTF">2025-09-12T06:36:40Z</dcterms:modified>
</cp:coreProperties>
</file>