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68" autoAdjust="0"/>
    <p:restoredTop sz="94660"/>
  </p:normalViewPr>
  <p:slideViewPr>
    <p:cSldViewPr snapToGrid="0">
      <p:cViewPr varScale="1">
        <p:scale>
          <a:sx n="70" d="100"/>
          <a:sy n="70" d="100"/>
        </p:scale>
        <p:origin x="34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08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03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67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01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45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833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86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77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07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780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033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AF95A9-7075-46E8-83B4-C536E27EB343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F69EB8-6FDE-40EE-B84C-3657C436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63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87579-0176-325C-01C1-DAAC1312D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2FFCBD1-6176-B913-B84D-8C2D042A7F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図 5" descr="Web サイ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2274C99-D5DB-09E6-FF26-CCE074EB0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87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勝俊 小幡</dc:creator>
  <cp:lastModifiedBy>オンラインエクササイズ マーシャルアーツクラブ株式会社</cp:lastModifiedBy>
  <cp:revision>1</cp:revision>
  <dcterms:created xsi:type="dcterms:W3CDTF">2025-08-29T03:56:06Z</dcterms:created>
  <dcterms:modified xsi:type="dcterms:W3CDTF">2025-08-29T04:10:50Z</dcterms:modified>
</cp:coreProperties>
</file>