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39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A4700"/>
    <a:srgbClr val="F1B00D"/>
    <a:srgbClr val="F64C08"/>
    <a:srgbClr val="B03200"/>
    <a:srgbClr val="FC4810"/>
    <a:srgbClr val="FFD7D7"/>
    <a:srgbClr val="981E06"/>
    <a:srgbClr val="F8662C"/>
    <a:srgbClr val="973A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32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奥田陽子" userId="5bf8eb3d-eb6b-4939-b4ac-48d545c81564" providerId="ADAL" clId="{908E6EC8-E65D-4FD3-A299-07E150EC1701}"/>
    <pc:docChg chg="modSld">
      <pc:chgData name="奥田陽子" userId="5bf8eb3d-eb6b-4939-b4ac-48d545c81564" providerId="ADAL" clId="{908E6EC8-E65D-4FD3-A299-07E150EC1701}" dt="2023-12-11T06:46:29.267" v="11" actId="20577"/>
      <pc:docMkLst>
        <pc:docMk/>
      </pc:docMkLst>
      <pc:sldChg chg="modSp mod">
        <pc:chgData name="奥田陽子" userId="5bf8eb3d-eb6b-4939-b4ac-48d545c81564" providerId="ADAL" clId="{908E6EC8-E65D-4FD3-A299-07E150EC1701}" dt="2023-12-11T06:46:29.267" v="11" actId="20577"/>
        <pc:sldMkLst>
          <pc:docMk/>
          <pc:sldMk cId="1501118232" sldId="337"/>
        </pc:sldMkLst>
      </pc:sldChg>
    </pc:docChg>
  </pc:docChgLst>
  <pc:docChgLst>
    <pc:chgData name="寺田 勝也" userId="8c59538c-4358-4eb0-84dd-2e7cb114f0dc" providerId="ADAL" clId="{36E47B8E-7040-4B00-9D43-36D88FB86CB9}"/>
    <pc:docChg chg="modSld">
      <pc:chgData name="寺田 勝也" userId="8c59538c-4358-4eb0-84dd-2e7cb114f0dc" providerId="ADAL" clId="{36E47B8E-7040-4B00-9D43-36D88FB86CB9}" dt="2024-10-02T09:16:44.326" v="9" actId="20577"/>
      <pc:docMkLst>
        <pc:docMk/>
      </pc:docMkLst>
      <pc:sldChg chg="modSp mod">
        <pc:chgData name="寺田 勝也" userId="8c59538c-4358-4eb0-84dd-2e7cb114f0dc" providerId="ADAL" clId="{36E47B8E-7040-4B00-9D43-36D88FB86CB9}" dt="2024-10-02T09:16:44.326" v="9" actId="20577"/>
        <pc:sldMkLst>
          <pc:docMk/>
          <pc:sldMk cId="1501118232" sldId="337"/>
        </pc:sldMkLst>
      </pc:sldChg>
    </pc:docChg>
  </pc:docChgLst>
  <pc:docChgLst>
    <pc:chgData name="奥田陽子" userId="5bf8eb3d-eb6b-4939-b4ac-48d545c81564" providerId="ADAL" clId="{43756582-982B-4E5E-A738-C2CC256B05CD}"/>
    <pc:docChg chg="modSld">
      <pc:chgData name="奥田陽子" userId="5bf8eb3d-eb6b-4939-b4ac-48d545c81564" providerId="ADAL" clId="{43756582-982B-4E5E-A738-C2CC256B05CD}" dt="2023-11-28T04:59:26.006" v="9"/>
      <pc:docMkLst>
        <pc:docMk/>
      </pc:docMkLst>
      <pc:sldChg chg="modSp mod">
        <pc:chgData name="奥田陽子" userId="5bf8eb3d-eb6b-4939-b4ac-48d545c81564" providerId="ADAL" clId="{43756582-982B-4E5E-A738-C2CC256B05CD}" dt="2023-11-28T04:59:26.006" v="9"/>
        <pc:sldMkLst>
          <pc:docMk/>
          <pc:sldMk cId="1501118232" sldId="337"/>
        </pc:sldMkLst>
      </pc:sldChg>
    </pc:docChg>
  </pc:docChgLst>
  <pc:docChgLst>
    <pc:chgData name="寺田 勝也" userId="8c59538c-4358-4eb0-84dd-2e7cb114f0dc" providerId="ADAL" clId="{4BA3C815-0662-465E-AEB3-0F42825974BF}"/>
    <pc:docChg chg="modSld">
      <pc:chgData name="寺田 勝也" userId="8c59538c-4358-4eb0-84dd-2e7cb114f0dc" providerId="ADAL" clId="{4BA3C815-0662-465E-AEB3-0F42825974BF}" dt="2024-12-02T05:13:19.941" v="12" actId="20577"/>
      <pc:docMkLst>
        <pc:docMk/>
      </pc:docMkLst>
      <pc:sldChg chg="modSp mod">
        <pc:chgData name="寺田 勝也" userId="8c59538c-4358-4eb0-84dd-2e7cb114f0dc" providerId="ADAL" clId="{4BA3C815-0662-465E-AEB3-0F42825974BF}" dt="2024-12-02T05:13:19.941" v="12" actId="20577"/>
        <pc:sldMkLst>
          <pc:docMk/>
          <pc:sldMk cId="1501118232" sldId="337"/>
        </pc:sldMkLst>
      </pc:sldChg>
    </pc:docChg>
  </pc:docChgLst>
  <pc:docChgLst>
    <pc:chgData name="奥田陽子" userId="5bf8eb3d-eb6b-4939-b4ac-48d545c81564" providerId="ADAL" clId="{75D3DCC3-182D-4037-8385-C381AB95D5D0}"/>
    <pc:docChg chg="undo custSel addSld delSld modSld">
      <pc:chgData name="奥田陽子" userId="5bf8eb3d-eb6b-4939-b4ac-48d545c81564" providerId="ADAL" clId="{75D3DCC3-182D-4037-8385-C381AB95D5D0}" dt="2025-04-24T04:05:32.526" v="30" actId="2696"/>
      <pc:docMkLst>
        <pc:docMk/>
      </pc:docMkLst>
      <pc:sldChg chg="addSp modSp">
        <pc:chgData name="奥田陽子" userId="5bf8eb3d-eb6b-4939-b4ac-48d545c81564" providerId="ADAL" clId="{75D3DCC3-182D-4037-8385-C381AB95D5D0}" dt="2025-04-24T04:05:28.831" v="29"/>
        <pc:sldMkLst>
          <pc:docMk/>
          <pc:sldMk cId="186915842" sldId="339"/>
        </pc:sldMkLst>
      </pc:sldChg>
      <pc:sldChg chg="addSp modSp add del mod">
        <pc:chgData name="奥田陽子" userId="5bf8eb3d-eb6b-4939-b4ac-48d545c81564" providerId="ADAL" clId="{75D3DCC3-182D-4037-8385-C381AB95D5D0}" dt="2025-04-24T04:05:32.526" v="30" actId="2696"/>
        <pc:sldMkLst>
          <pc:docMk/>
          <pc:sldMk cId="3607341887" sldId="340"/>
        </pc:sldMkLst>
      </pc:sldChg>
      <pc:sldChg chg="addSp delSp modSp add del mod">
        <pc:chgData name="奥田陽子" userId="5bf8eb3d-eb6b-4939-b4ac-48d545c81564" providerId="ADAL" clId="{75D3DCC3-182D-4037-8385-C381AB95D5D0}" dt="2025-04-24T04:05:32.526" v="30" actId="2696"/>
        <pc:sldMkLst>
          <pc:docMk/>
          <pc:sldMk cId="602542044" sldId="341"/>
        </pc:sldMkLst>
      </pc:sldChg>
    </pc:docChg>
  </pc:docChgLst>
  <pc:docChgLst>
    <pc:chgData name="寺田 勝也" userId="8c59538c-4358-4eb0-84dd-2e7cb114f0dc" providerId="ADAL" clId="{A0C313B0-89E0-40BB-A78C-997FC036E1E4}"/>
    <pc:docChg chg="custSel modSld">
      <pc:chgData name="寺田 勝也" userId="8c59538c-4358-4eb0-84dd-2e7cb114f0dc" providerId="ADAL" clId="{A0C313B0-89E0-40BB-A78C-997FC036E1E4}" dt="2025-05-12T07:58:10.311" v="3" actId="478"/>
      <pc:docMkLst>
        <pc:docMk/>
      </pc:docMkLst>
      <pc:sldChg chg="delSp modSp mod">
        <pc:chgData name="寺田 勝也" userId="8c59538c-4358-4eb0-84dd-2e7cb114f0dc" providerId="ADAL" clId="{A0C313B0-89E0-40BB-A78C-997FC036E1E4}" dt="2025-05-12T07:58:10.311" v="3" actId="478"/>
        <pc:sldMkLst>
          <pc:docMk/>
          <pc:sldMk cId="186915842" sldId="339"/>
        </pc:sldMkLst>
        <pc:spChg chg="mod">
          <ac:chgData name="寺田 勝也" userId="8c59538c-4358-4eb0-84dd-2e7cb114f0dc" providerId="ADAL" clId="{A0C313B0-89E0-40BB-A78C-997FC036E1E4}" dt="2025-05-12T07:58:08.155" v="2" actId="20577"/>
          <ac:spMkLst>
            <pc:docMk/>
            <pc:sldMk cId="186915842" sldId="339"/>
            <ac:spMk id="38" creationId="{C6E1751F-A931-0249-1AF7-54E4D9B62452}"/>
          </ac:spMkLst>
        </pc:spChg>
      </pc:sldChg>
    </pc:docChg>
  </pc:docChgLst>
  <pc:docChgLst>
    <pc:chgData name="奥田陽子" userId="5bf8eb3d-eb6b-4939-b4ac-48d545c81564" providerId="ADAL" clId="{9CC5A754-F06E-4FB0-BA4D-EF40FD9302B3}"/>
    <pc:docChg chg="modSld">
      <pc:chgData name="奥田陽子" userId="5bf8eb3d-eb6b-4939-b4ac-48d545c81564" providerId="ADAL" clId="{9CC5A754-F06E-4FB0-BA4D-EF40FD9302B3}" dt="2025-03-31T02:07:33.685" v="14" actId="20577"/>
      <pc:docMkLst>
        <pc:docMk/>
      </pc:docMkLst>
      <pc:sldChg chg="modSp mod">
        <pc:chgData name="奥田陽子" userId="5bf8eb3d-eb6b-4939-b4ac-48d545c81564" providerId="ADAL" clId="{9CC5A754-F06E-4FB0-BA4D-EF40FD9302B3}" dt="2025-03-31T02:07:33.685" v="14" actId="20577"/>
        <pc:sldMkLst>
          <pc:docMk/>
          <pc:sldMk cId="186915842" sldId="339"/>
        </pc:sldMkLst>
      </pc:sldChg>
    </pc:docChg>
  </pc:docChgLst>
  <pc:docChgLst>
    <pc:chgData name="寺田 勝也" userId="8c59538c-4358-4eb0-84dd-2e7cb114f0dc" providerId="ADAL" clId="{3494C689-6FDE-4E7B-8436-F39B42221293}"/>
    <pc:docChg chg="modSld">
      <pc:chgData name="寺田 勝也" userId="8c59538c-4358-4eb0-84dd-2e7cb114f0dc" providerId="ADAL" clId="{3494C689-6FDE-4E7B-8436-F39B42221293}" dt="2025-05-29T07:33:47.668" v="9" actId="20577"/>
      <pc:docMkLst>
        <pc:docMk/>
      </pc:docMkLst>
      <pc:sldChg chg="modSp mod">
        <pc:chgData name="寺田 勝也" userId="8c59538c-4358-4eb0-84dd-2e7cb114f0dc" providerId="ADAL" clId="{3494C689-6FDE-4E7B-8436-F39B42221293}" dt="2025-05-29T07:33:47.668" v="9" actId="20577"/>
        <pc:sldMkLst>
          <pc:docMk/>
          <pc:sldMk cId="186915842" sldId="339"/>
        </pc:sldMkLst>
        <pc:spChg chg="mod">
          <ac:chgData name="寺田 勝也" userId="8c59538c-4358-4eb0-84dd-2e7cb114f0dc" providerId="ADAL" clId="{3494C689-6FDE-4E7B-8436-F39B42221293}" dt="2025-05-29T07:33:47.668" v="9" actId="20577"/>
          <ac:spMkLst>
            <pc:docMk/>
            <pc:sldMk cId="186915842" sldId="339"/>
            <ac:spMk id="38" creationId="{C6E1751F-A931-0249-1AF7-54E4D9B62452}"/>
          </ac:spMkLst>
        </pc:spChg>
      </pc:sldChg>
    </pc:docChg>
  </pc:docChgLst>
  <pc:docChgLst>
    <pc:chgData name="藤田 英里沙" userId="55fb1634-084b-4aa3-92eb-65b651078df8" providerId="ADAL" clId="{370F6C35-7C42-4845-9014-666672FA6C06}"/>
    <pc:docChg chg="modSld">
      <pc:chgData name="藤田 英里沙" userId="55fb1634-084b-4aa3-92eb-65b651078df8" providerId="ADAL" clId="{370F6C35-7C42-4845-9014-666672FA6C06}" dt="2024-06-06T12:43:33.261" v="3" actId="20577"/>
      <pc:docMkLst>
        <pc:docMk/>
      </pc:docMkLst>
      <pc:sldChg chg="modSp mod">
        <pc:chgData name="藤田 英里沙" userId="55fb1634-084b-4aa3-92eb-65b651078df8" providerId="ADAL" clId="{370F6C35-7C42-4845-9014-666672FA6C06}" dt="2024-06-06T12:43:33.261" v="3" actId="20577"/>
        <pc:sldMkLst>
          <pc:docMk/>
          <pc:sldMk cId="1501118232" sldId="337"/>
        </pc:sldMkLst>
      </pc:sldChg>
    </pc:docChg>
  </pc:docChgLst>
  <pc:docChgLst>
    <pc:chgData name="寺田 勝也" userId="8c59538c-4358-4eb0-84dd-2e7cb114f0dc" providerId="ADAL" clId="{EB88DD9B-6DB6-438D-8308-AFC158DD5837}"/>
    <pc:docChg chg="undo custSel addSld delSld modSld">
      <pc:chgData name="寺田 勝也" userId="8c59538c-4358-4eb0-84dd-2e7cb114f0dc" providerId="ADAL" clId="{EB88DD9B-6DB6-438D-8308-AFC158DD5837}" dt="2025-02-06T10:13:32.740" v="55" actId="47"/>
      <pc:docMkLst>
        <pc:docMk/>
      </pc:docMkLst>
      <pc:sldChg chg="del">
        <pc:chgData name="寺田 勝也" userId="8c59538c-4358-4eb0-84dd-2e7cb114f0dc" providerId="ADAL" clId="{EB88DD9B-6DB6-438D-8308-AFC158DD5837}" dt="2025-02-06T10:13:31.732" v="54" actId="47"/>
        <pc:sldMkLst>
          <pc:docMk/>
          <pc:sldMk cId="4263258090" sldId="338"/>
        </pc:sldMkLst>
      </pc:sldChg>
      <pc:sldChg chg="addSp delSp modSp add mod">
        <pc:chgData name="寺田 勝也" userId="8c59538c-4358-4eb0-84dd-2e7cb114f0dc" providerId="ADAL" clId="{EB88DD9B-6DB6-438D-8308-AFC158DD5837}" dt="2025-02-06T09:16:41.771" v="52" actId="1076"/>
        <pc:sldMkLst>
          <pc:docMk/>
          <pc:sldMk cId="186915842" sldId="339"/>
        </pc:sldMkLst>
      </pc:sldChg>
      <pc:sldChg chg="addSp delSp modSp add del mod">
        <pc:chgData name="寺田 勝也" userId="8c59538c-4358-4eb0-84dd-2e7cb114f0dc" providerId="ADAL" clId="{EB88DD9B-6DB6-438D-8308-AFC158DD5837}" dt="2025-02-06T10:13:32.740" v="55" actId="47"/>
        <pc:sldMkLst>
          <pc:docMk/>
          <pc:sldMk cId="2926993639" sldId="340"/>
        </pc:sldMkLst>
      </pc:sldChg>
    </pc:docChg>
  </pc:docChgLst>
  <pc:docChgLst>
    <pc:chgData name="奥田陽子" userId="5bf8eb3d-eb6b-4939-b4ac-48d545c81564" providerId="ADAL" clId="{73091418-65C3-4096-9852-C2000C1596B6}"/>
    <pc:docChg chg="modSld">
      <pc:chgData name="奥田陽子" userId="5bf8eb3d-eb6b-4939-b4ac-48d545c81564" providerId="ADAL" clId="{73091418-65C3-4096-9852-C2000C1596B6}" dt="2025-01-22T05:27:21.030" v="8" actId="1076"/>
      <pc:docMkLst>
        <pc:docMk/>
      </pc:docMkLst>
      <pc:sldChg chg="addSp modSp">
        <pc:chgData name="奥田陽子" userId="5bf8eb3d-eb6b-4939-b4ac-48d545c81564" providerId="ADAL" clId="{73091418-65C3-4096-9852-C2000C1596B6}" dt="2025-01-22T05:27:21.030" v="8" actId="1076"/>
        <pc:sldMkLst>
          <pc:docMk/>
          <pc:sldMk cId="1501118232" sldId="337"/>
        </pc:sldMkLst>
      </pc:sldChg>
    </pc:docChg>
  </pc:docChgLst>
  <pc:docChgLst>
    <pc:chgData name="奥田陽子" userId="5bf8eb3d-eb6b-4939-b4ac-48d545c81564" providerId="ADAL" clId="{9B8E6889-A42F-40B7-8814-B4601E687DFE}"/>
    <pc:docChg chg="modSld">
      <pc:chgData name="奥田陽子" userId="5bf8eb3d-eb6b-4939-b4ac-48d545c81564" providerId="ADAL" clId="{9B8E6889-A42F-40B7-8814-B4601E687DFE}" dt="2024-06-28T01:00:00.235" v="9" actId="20577"/>
      <pc:docMkLst>
        <pc:docMk/>
      </pc:docMkLst>
      <pc:sldChg chg="modSp mod">
        <pc:chgData name="奥田陽子" userId="5bf8eb3d-eb6b-4939-b4ac-48d545c81564" providerId="ADAL" clId="{9B8E6889-A42F-40B7-8814-B4601E687DFE}" dt="2024-06-28T01:00:00.235" v="9" actId="20577"/>
        <pc:sldMkLst>
          <pc:docMk/>
          <pc:sldMk cId="1501118232" sldId="337"/>
        </pc:sldMkLst>
      </pc:sldChg>
    </pc:docChg>
  </pc:docChgLst>
  <pc:docChgLst>
    <pc:chgData name="寺田 勝也" userId="8c59538c-4358-4eb0-84dd-2e7cb114f0dc" providerId="ADAL" clId="{E99B6A37-6115-4CB3-A091-8E33FB8A5324}"/>
    <pc:docChg chg="undo custSel addSld delSld modSld">
      <pc:chgData name="寺田 勝也" userId="8c59538c-4358-4eb0-84dd-2e7cb114f0dc" providerId="ADAL" clId="{E99B6A37-6115-4CB3-A091-8E33FB8A5324}" dt="2025-01-31T04:16:27.235" v="836" actId="478"/>
      <pc:docMkLst>
        <pc:docMk/>
      </pc:docMkLst>
      <pc:sldChg chg="delSp modSp del mod">
        <pc:chgData name="寺田 勝也" userId="8c59538c-4358-4eb0-84dd-2e7cb114f0dc" providerId="ADAL" clId="{E99B6A37-6115-4CB3-A091-8E33FB8A5324}" dt="2025-01-31T04:15:50.223" v="819" actId="47"/>
        <pc:sldMkLst>
          <pc:docMk/>
          <pc:sldMk cId="1501118232" sldId="337"/>
        </pc:sldMkLst>
      </pc:sldChg>
      <pc:sldChg chg="addSp delSp modSp add mod">
        <pc:chgData name="寺田 勝也" userId="8c59538c-4358-4eb0-84dd-2e7cb114f0dc" providerId="ADAL" clId="{E99B6A37-6115-4CB3-A091-8E33FB8A5324}" dt="2025-01-31T04:16:27.235" v="836" actId="478"/>
        <pc:sldMkLst>
          <pc:docMk/>
          <pc:sldMk cId="4263258090" sldId="338"/>
        </pc:sldMkLst>
      </pc:sldChg>
      <pc:sldChg chg="addSp delSp modSp add del mod">
        <pc:chgData name="寺田 勝也" userId="8c59538c-4358-4eb0-84dd-2e7cb114f0dc" providerId="ADAL" clId="{E99B6A37-6115-4CB3-A091-8E33FB8A5324}" dt="2025-01-31T04:16:19.915" v="834" actId="47"/>
        <pc:sldMkLst>
          <pc:docMk/>
          <pc:sldMk cId="3820432972" sldId="339"/>
        </pc:sldMkLst>
      </pc:sldChg>
      <pc:sldChg chg="addSp delSp modSp add del mod">
        <pc:chgData name="寺田 勝也" userId="8c59538c-4358-4eb0-84dd-2e7cb114f0dc" providerId="ADAL" clId="{E99B6A37-6115-4CB3-A091-8E33FB8A5324}" dt="2025-01-31T04:16:06.982" v="833" actId="47"/>
        <pc:sldMkLst>
          <pc:docMk/>
          <pc:sldMk cId="1625756405" sldId="340"/>
        </pc:sldMkLst>
      </pc:sldChg>
    </pc:docChg>
  </pc:docChgLst>
  <pc:docChgLst>
    <pc:chgData name="寺田 勝也" userId="8c59538c-4358-4eb0-84dd-2e7cb114f0dc" providerId="ADAL" clId="{D1B88F73-327D-4D0D-831A-B16986074ADC}"/>
    <pc:docChg chg="modSld">
      <pc:chgData name="寺田 勝也" userId="8c59538c-4358-4eb0-84dd-2e7cb114f0dc" providerId="ADAL" clId="{D1B88F73-327D-4D0D-831A-B16986074ADC}" dt="2025-07-08T01:10:07.927" v="3" actId="20577"/>
      <pc:docMkLst>
        <pc:docMk/>
      </pc:docMkLst>
      <pc:sldChg chg="modSp mod">
        <pc:chgData name="寺田 勝也" userId="8c59538c-4358-4eb0-84dd-2e7cb114f0dc" providerId="ADAL" clId="{D1B88F73-327D-4D0D-831A-B16986074ADC}" dt="2025-07-08T01:10:07.927" v="3" actId="20577"/>
        <pc:sldMkLst>
          <pc:docMk/>
          <pc:sldMk cId="186915842" sldId="339"/>
        </pc:sldMkLst>
        <pc:spChg chg="mod">
          <ac:chgData name="寺田 勝也" userId="8c59538c-4358-4eb0-84dd-2e7cb114f0dc" providerId="ADAL" clId="{D1B88F73-327D-4D0D-831A-B16986074ADC}" dt="2025-07-08T01:10:07.927" v="3" actId="20577"/>
          <ac:spMkLst>
            <pc:docMk/>
            <pc:sldMk cId="186915842" sldId="339"/>
            <ac:spMk id="38" creationId="{C6E1751F-A931-0249-1AF7-54E4D9B6245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211515-B5BA-0EF1-5D04-B6432BF1C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 descr="夜に光っている月&#10;&#10;低い精度で自動的に生成された説明">
            <a:extLst>
              <a:ext uri="{FF2B5EF4-FFF2-40B4-BE49-F238E27FC236}">
                <a16:creationId xmlns:a16="http://schemas.microsoft.com/office/drawing/2014/main" id="{0112A630-5EAE-6E99-BE64-365BA204FEB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763"/>
          <a:stretch/>
        </p:blipFill>
        <p:spPr>
          <a:xfrm rot="5400000" flipH="1">
            <a:off x="-695451" y="695451"/>
            <a:ext cx="8229602" cy="6838699"/>
          </a:xfrm>
          <a:prstGeom prst="rect">
            <a:avLst/>
          </a:prstGeom>
        </p:spPr>
      </p:pic>
      <p:pic>
        <p:nvPicPr>
          <p:cNvPr id="22" name="D559CBAD-B99D-441D-91A2-74F41461B6F6" descr="IMG_0253.jpg">
            <a:extLst>
              <a:ext uri="{FF2B5EF4-FFF2-40B4-BE49-F238E27FC236}">
                <a16:creationId xmlns:a16="http://schemas.microsoft.com/office/drawing/2014/main" id="{32981A6B-3CF2-700F-4C66-1C7272421A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19" t="45629" r="61598" b="21773"/>
          <a:stretch/>
        </p:blipFill>
        <p:spPr bwMode="auto">
          <a:xfrm>
            <a:off x="-8344" y="5074"/>
            <a:ext cx="3087123" cy="8219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83164AB4-9770-3072-D43D-2C65110F4C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857" y="-17363"/>
            <a:ext cx="4162281" cy="2812567"/>
          </a:xfrm>
          <a:prstGeom prst="rect">
            <a:avLst/>
          </a:prstGeom>
        </p:spPr>
      </p:pic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A64A5BDA-00C9-B521-22FD-08DB5CC7780B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5BF5D165-64C2-6C42-0C1A-C06B64FF14C2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34" name="正方形/長方形 33">
                <a:extLst>
                  <a:ext uri="{FF2B5EF4-FFF2-40B4-BE49-F238E27FC236}">
                    <a16:creationId xmlns:a16="http://schemas.microsoft.com/office/drawing/2014/main" id="{89691772-A6D9-BEA5-0574-AFC3E615CBE8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35" name="グループ化 34">
                <a:extLst>
                  <a:ext uri="{FF2B5EF4-FFF2-40B4-BE49-F238E27FC236}">
                    <a16:creationId xmlns:a16="http://schemas.microsoft.com/office/drawing/2014/main" id="{997C5FE3-2FF6-5F27-3570-FD6EDB529ECB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37" name="テキスト ボックス 36">
                  <a:extLst>
                    <a:ext uri="{FF2B5EF4-FFF2-40B4-BE49-F238E27FC236}">
                      <a16:creationId xmlns:a16="http://schemas.microsoft.com/office/drawing/2014/main" id="{465F87BC-19F2-272E-1EB8-AB8019C069ED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開催日時</a:t>
                  </a:r>
                </a:p>
              </p:txBody>
            </p:sp>
            <p:sp>
              <p:nvSpPr>
                <p:cNvPr id="38" name="テキスト ボックス 37">
                  <a:extLst>
                    <a:ext uri="{FF2B5EF4-FFF2-40B4-BE49-F238E27FC236}">
                      <a16:creationId xmlns:a16="http://schemas.microsoft.com/office/drawing/2014/main" id="{C6E1751F-A931-0249-1AF7-54E4D9B62452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2025</a:t>
                  </a:r>
                  <a:r>
                    <a:rPr kumimoji="1" lang="ja-JP" altLang="en-US" sz="3683" b="1" dirty="0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年</a:t>
                  </a:r>
                  <a:r>
                    <a:rPr kumimoji="1" lang="en-US" altLang="ja-JP" sz="3683" b="1" dirty="0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11</a:t>
                  </a:r>
                  <a:r>
                    <a:rPr kumimoji="1" lang="ja-JP" altLang="en-US" sz="3683" b="1" dirty="0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月</a:t>
                  </a:r>
                  <a:r>
                    <a:rPr kumimoji="1" lang="en-US" altLang="ja-JP" sz="3683" b="1" dirty="0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25</a:t>
                  </a:r>
                  <a:r>
                    <a:rPr kumimoji="1" lang="ja-JP" altLang="en-US" sz="3683" b="1" dirty="0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日</a:t>
                  </a:r>
                  <a:r>
                    <a:rPr kumimoji="1" lang="en-US" altLang="ja-JP" sz="3683" b="1" dirty="0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(</a:t>
                  </a:r>
                  <a:r>
                    <a:rPr kumimoji="1" lang="ja-JP" altLang="en-US" sz="3683" b="1" dirty="0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火</a:t>
                  </a:r>
                  <a:r>
                    <a:rPr kumimoji="1" lang="en-US" altLang="ja-JP" sz="3683" b="1" dirty="0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)</a:t>
                  </a:r>
                  <a:endParaRPr kumimoji="1" lang="ja-JP" altLang="en-US" sz="3683" b="1" dirty="0">
                    <a:latin typeface="HGP行書体" panose="03000600000000000000" pitchFamily="66" charset="-128"/>
                    <a:ea typeface="HGP行書体" panose="03000600000000000000" pitchFamily="66" charset="-128"/>
                  </a:endParaRPr>
                </a:p>
              </p:txBody>
            </p:sp>
            <p:sp>
              <p:nvSpPr>
                <p:cNvPr id="47" name="テキスト ボックス 46">
                  <a:extLst>
                    <a:ext uri="{FF2B5EF4-FFF2-40B4-BE49-F238E27FC236}">
                      <a16:creationId xmlns:a16="http://schemas.microsoft.com/office/drawing/2014/main" id="{0DC83F85-C0EA-FD18-C461-FABC24BA32D1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午後</a:t>
                  </a:r>
                  <a:r>
                    <a:rPr kumimoji="1" lang="en-US" altLang="ja-JP" sz="2800" b="1" dirty="0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2</a:t>
                  </a:r>
                  <a:r>
                    <a:rPr kumimoji="1" lang="ja-JP" altLang="en-US" sz="2708" b="1" dirty="0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時～午後</a:t>
                  </a:r>
                  <a:r>
                    <a:rPr kumimoji="1" lang="en-US" altLang="ja-JP" sz="2800" b="1" dirty="0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3</a:t>
                  </a:r>
                  <a:r>
                    <a:rPr kumimoji="1" lang="ja-JP" altLang="en-US" sz="2708" b="1" dirty="0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32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FC1B8514-7C0A-23FE-BADD-8705D7AA8D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32E2363A-F56C-B3FC-B759-1529F6C010A0}"/>
              </a:ext>
            </a:extLst>
          </p:cNvPr>
          <p:cNvSpPr/>
          <p:nvPr/>
        </p:nvSpPr>
        <p:spPr>
          <a:xfrm>
            <a:off x="0" y="-16835"/>
            <a:ext cx="3087124" cy="8228511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D8A281F-8895-D9C9-F583-A168E0EB3B92}"/>
              </a:ext>
            </a:extLst>
          </p:cNvPr>
          <p:cNvSpPr txBox="1"/>
          <p:nvPr/>
        </p:nvSpPr>
        <p:spPr>
          <a:xfrm>
            <a:off x="3315169" y="3369204"/>
            <a:ext cx="1046440" cy="598130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ja-JP" altLang="en-US" sz="2800" b="1">
                <a:latin typeface="HGP行書体" panose="03000600000000000000" pitchFamily="66" charset="-128"/>
                <a:ea typeface="HGP行書体" panose="03000600000000000000" pitchFamily="66" charset="-128"/>
              </a:rPr>
              <a:t>普段の成果を発表する場として</a:t>
            </a:r>
            <a:endParaRPr kumimoji="1" lang="en-US" altLang="ja-JP" sz="2800" b="1">
              <a:latin typeface="HGP行書体" panose="03000600000000000000" pitchFamily="66" charset="-128"/>
              <a:ea typeface="HGP行書体" panose="03000600000000000000" pitchFamily="66" charset="-128"/>
            </a:endParaRPr>
          </a:p>
          <a:p>
            <a:r>
              <a:rPr kumimoji="1" lang="ja-JP" altLang="en-US" sz="2800" b="1">
                <a:latin typeface="HGP行書体" panose="03000600000000000000" pitchFamily="66" charset="-128"/>
                <a:ea typeface="HGP行書体" panose="03000600000000000000" pitchFamily="66" charset="-128"/>
              </a:rPr>
              <a:t>番組内では入賞作品を発表</a:t>
            </a:r>
            <a:endParaRPr kumimoji="1" lang="en-US" altLang="ja-JP" sz="2800" b="1">
              <a:latin typeface="HGP行書体" panose="03000600000000000000" pitchFamily="66" charset="-128"/>
              <a:ea typeface="HGP行書体" panose="03000600000000000000" pitchFamily="66" charset="-128"/>
            </a:endParaRPr>
          </a:p>
        </p:txBody>
      </p:sp>
      <p:pic>
        <p:nvPicPr>
          <p:cNvPr id="4" name="図 3" descr="時計の絵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D6E2069-73B3-DA11-46C5-3DB9F35EC0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601" y="118487"/>
            <a:ext cx="3170163" cy="7525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158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baaf211250308b4c2b9d7460ee99aa7e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402ad54fe3240e05b76809632671142f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7490D8C-4D37-49AA-9213-13C4EE4407A0}">
  <ds:schemaRefs>
    <ds:schemaRef ds:uri="http://purl.org/dc/terms/"/>
    <ds:schemaRef ds:uri="http://www.w3.org/XML/1998/namespace"/>
    <ds:schemaRef ds:uri="http://schemas.microsoft.com/office/infopath/2007/PartnerControls"/>
    <ds:schemaRef ds:uri="ccc50300-c016-41b3-baf7-1f053ea3de53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aa497eed-f72d-442f-adf5-cc88fbf9cce6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553F2F1-867D-4833-A161-3705E80141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DB9D72D-B1A4-4950-9592-16171B818C1A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48</Words>
  <Application>Microsoft Office PowerPoint</Application>
  <PresentationFormat>A4 210 x 297 mm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HGP行書体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4</cp:revision>
  <cp:lastPrinted>2025-07-29T06:35:37Z</cp:lastPrinted>
  <dcterms:created xsi:type="dcterms:W3CDTF">2022-02-20T16:12:08Z</dcterms:created>
  <dcterms:modified xsi:type="dcterms:W3CDTF">2025-08-07T02:56:26Z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