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7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3DE"/>
    <a:srgbClr val="FDE1A9"/>
    <a:srgbClr val="FEEBC6"/>
    <a:srgbClr val="FEEFD2"/>
    <a:srgbClr val="FAAA0A"/>
    <a:srgbClr val="AFDC7E"/>
    <a:srgbClr val="FCCB66"/>
    <a:srgbClr val="F2B800"/>
    <a:srgbClr val="FFF8E1"/>
    <a:srgbClr val="FFEA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A0E75-6DA6-D526-D682-5F32C6090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3E09187-27B6-7007-3A2E-FA18F8FC9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85AC269-4173-CD0A-9EEB-3486A1782D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653C56-A839-C8BF-D3F2-E779B84BF0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216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2025/8/24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EFD2"/>
            </a:gs>
            <a:gs pos="31000">
              <a:srgbClr val="FDE1A9"/>
            </a:gs>
            <a:gs pos="55000">
              <a:srgbClr val="FDE1A9"/>
            </a:gs>
            <a:gs pos="100000">
              <a:srgbClr val="FAAA0A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1512B4-5779-3914-3533-31FF8C8D3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0A3B643-9BA4-1BF1-2981-B38965383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6"/>
          <a:stretch>
            <a:fillRect/>
          </a:stretch>
        </p:blipFill>
        <p:spPr>
          <a:xfrm>
            <a:off x="-90185" y="8422090"/>
            <a:ext cx="7691782" cy="240449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62C0A14-8B26-63D2-6C04-B0606F41D1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19"/>
          <a:stretch>
            <a:fillRect/>
          </a:stretch>
        </p:blipFill>
        <p:spPr>
          <a:xfrm>
            <a:off x="-90185" y="-15859"/>
            <a:ext cx="7811530" cy="381317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75CEBCC-71D9-534F-EFF3-864AF7315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6"/>
          <a:stretch>
            <a:fillRect/>
          </a:stretch>
        </p:blipFill>
        <p:spPr>
          <a:xfrm>
            <a:off x="-30311" y="1575429"/>
            <a:ext cx="7691782" cy="2404490"/>
          </a:xfrm>
          <a:prstGeom prst="rect">
            <a:avLst/>
          </a:prstGeom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3BBDEABE-4F7E-1372-B5C8-1A86358E1098}"/>
              </a:ext>
            </a:extLst>
          </p:cNvPr>
          <p:cNvSpPr txBox="1"/>
          <p:nvPr/>
        </p:nvSpPr>
        <p:spPr>
          <a:xfrm>
            <a:off x="688686" y="8939694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A6E67F0-869E-B7A0-0239-003BB838FE31}"/>
              </a:ext>
            </a:extLst>
          </p:cNvPr>
          <p:cNvGrpSpPr/>
          <p:nvPr/>
        </p:nvGrpSpPr>
        <p:grpSpPr>
          <a:xfrm>
            <a:off x="48218" y="7631040"/>
            <a:ext cx="8412659" cy="1873003"/>
            <a:chOff x="-2844909" y="5269326"/>
            <a:chExt cx="8412659" cy="187300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66AA009-695D-371B-BC07-227AC3590BC3}"/>
                </a:ext>
              </a:extLst>
            </p:cNvPr>
            <p:cNvGrpSpPr/>
            <p:nvPr/>
          </p:nvGrpSpPr>
          <p:grpSpPr>
            <a:xfrm>
              <a:off x="317592" y="6428242"/>
              <a:ext cx="645818" cy="635769"/>
              <a:chOff x="5287182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366B139F-4FFD-0251-94FA-96A949FDC4B7}"/>
                  </a:ext>
                </a:extLst>
              </p:cNvPr>
              <p:cNvSpPr/>
              <p:nvPr/>
            </p:nvSpPr>
            <p:spPr>
              <a:xfrm>
                <a:off x="5287182" y="884888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B3460BA9-39C2-B8B5-9282-B86085B711D6}"/>
                  </a:ext>
                </a:extLst>
              </p:cNvPr>
              <p:cNvSpPr txBox="1"/>
              <p:nvPr/>
            </p:nvSpPr>
            <p:spPr>
              <a:xfrm>
                <a:off x="5324232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金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8C98CA1-F56B-FE13-CC03-578A7311D4B1}"/>
                </a:ext>
              </a:extLst>
            </p:cNvPr>
            <p:cNvGrpSpPr/>
            <p:nvPr/>
          </p:nvGrpSpPr>
          <p:grpSpPr>
            <a:xfrm>
              <a:off x="-2844909" y="6034333"/>
              <a:ext cx="3045186" cy="1107996"/>
              <a:chOff x="-3000145" y="6373480"/>
              <a:chExt cx="2995927" cy="1107996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342B1B3C-2D6F-35E8-884C-AD1C7DBF75DF}"/>
                  </a:ext>
                </a:extLst>
              </p:cNvPr>
              <p:cNvSpPr txBox="1"/>
              <p:nvPr/>
            </p:nvSpPr>
            <p:spPr>
              <a:xfrm rot="16200000">
                <a:off x="-2848465" y="6221800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１０</a:t>
                </a:r>
                <a:endParaRPr lang="en-US" altLang="ja-JP" sz="60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691BEA8-725D-4E7F-5239-AB8E3A85742C}"/>
                  </a:ext>
                </a:extLst>
              </p:cNvPr>
              <p:cNvSpPr txBox="1"/>
              <p:nvPr/>
            </p:nvSpPr>
            <p:spPr>
              <a:xfrm rot="16200000">
                <a:off x="-1300223" y="6185470"/>
                <a:ext cx="1107996" cy="1484015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31</a:t>
                </a: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27D24619-F90E-B42C-8ADA-F5486BE3AD5C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EFF4D82E-5B45-706C-3E20-4AC4733935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4B1B483C-3EF7-1555-6D49-1F1EE7B82B36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36F54CCC-7E4C-FAB5-E021-7214F6C6E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24DD38D-AB78-5C7C-B35E-EFA1CBD96858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F3ABE05F-89A2-AA21-FC6F-30CBE5141E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396" y="-23408"/>
            <a:ext cx="7873741" cy="4428979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55819EA6-9053-CBC5-7407-DBC53C0860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A5C5B2B-6389-1D26-C9E3-7158B45960CF}"/>
              </a:ext>
            </a:extLst>
          </p:cNvPr>
          <p:cNvSpPr txBox="1"/>
          <p:nvPr/>
        </p:nvSpPr>
        <p:spPr>
          <a:xfrm>
            <a:off x="4543145" y="7363545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1AA37A4-2873-CD70-AD13-D640C3E6E6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8917" y="2499967"/>
            <a:ext cx="10309246" cy="579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446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75939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342</cp:revision>
  <cp:lastPrinted>2024-04-25T02:32:41Z</cp:lastPrinted>
  <dcterms:created xsi:type="dcterms:W3CDTF">2022-09-22T01:47:20Z</dcterms:created>
  <dcterms:modified xsi:type="dcterms:W3CDTF">2025-08-24T05:58:39Z</dcterms:modified>
</cp:coreProperties>
</file>