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2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3200"/>
    <a:srgbClr val="FFFFFF"/>
    <a:srgbClr val="FF0066"/>
    <a:srgbClr val="FF6600"/>
    <a:srgbClr val="F1B00D"/>
    <a:srgbClr val="FA4700"/>
    <a:srgbClr val="F64C08"/>
    <a:srgbClr val="FC4810"/>
    <a:srgbClr val="FFD7D7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64" d="100"/>
          <a:sy n="64" d="100"/>
        </p:scale>
        <p:origin x="211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FF82A-DA1C-E71F-751F-C67440EFE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19CD9F4-44F4-EC77-3B31-BCA291AF0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9" t="-26" r="219" b="14472"/>
          <a:stretch>
            <a:fillRect/>
          </a:stretch>
        </p:blipFill>
        <p:spPr>
          <a:xfrm>
            <a:off x="0" y="6673"/>
            <a:ext cx="6857999" cy="8298855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00881FC-5F86-EFF1-8281-5A30D10D5110}"/>
              </a:ext>
            </a:extLst>
          </p:cNvPr>
          <p:cNvSpPr/>
          <p:nvPr/>
        </p:nvSpPr>
        <p:spPr>
          <a:xfrm>
            <a:off x="0" y="8305528"/>
            <a:ext cx="6849775" cy="1600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F5A8D8D-3807-8131-D576-40E6953D3C39}"/>
              </a:ext>
            </a:extLst>
          </p:cNvPr>
          <p:cNvGrpSpPr/>
          <p:nvPr/>
        </p:nvGrpSpPr>
        <p:grpSpPr>
          <a:xfrm>
            <a:off x="14989" y="8428746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DA27300-B69B-40A7-E4A7-8CFCAE4F5F2C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E40CF97-86A2-218B-906E-5A6F7330A5D0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土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D2F39CF-E1F4-F6DA-1CA5-B33BFB7B9236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時～午後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</a:t>
              </a:r>
            </a:p>
          </p:txBody>
        </p:sp>
      </p:grpSp>
      <p:pic>
        <p:nvPicPr>
          <p:cNvPr id="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C5B5CD1A-D312-7BB7-A79E-CF637B5BA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83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4E65B6-7123-4A7F-ACA8-2B43C35B2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0CB7DC-4686-4BB0-AB5A-AAA3BAFCEA61}">
  <ds:schemaRefs>
    <ds:schemaRef ds:uri="aa497eed-f72d-442f-adf5-cc88fbf9cce6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ccc50300-c016-41b3-baf7-1f053ea3de53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2191</TotalTime>
  <Words>24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藤田 英里沙</cp:lastModifiedBy>
  <cp:revision>80</cp:revision>
  <cp:lastPrinted>2023-04-22T05:57:36Z</cp:lastPrinted>
  <dcterms:created xsi:type="dcterms:W3CDTF">2022-02-20T16:12:08Z</dcterms:created>
  <dcterms:modified xsi:type="dcterms:W3CDTF">2025-08-25T04:22:40Z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