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C7E"/>
    <a:srgbClr val="FDE1A9"/>
    <a:srgbClr val="FAAA0A"/>
    <a:srgbClr val="FCCB66"/>
    <a:srgbClr val="F2B800"/>
    <a:srgbClr val="FFF8E1"/>
    <a:srgbClr val="FFEAA7"/>
    <a:srgbClr val="FEF3E6"/>
    <a:srgbClr val="FDFCC3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74B09-5751-BC19-A982-3C7480FF6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FD9F873-159B-EC52-3AC8-D43EC68D9F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FD0DC74-0D5F-F316-1133-D9FAEC8B6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67276B-C697-A7CC-79C5-22F5DE9CED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362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7BE9F4-3DD4-067F-52A8-37DF04EBA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3C4E5CA-3CA2-A042-43C6-3B9541410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89" y="0"/>
            <a:ext cx="7620589" cy="1077114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196354A-4F08-EE21-5E31-F7224D625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6" b="26507"/>
          <a:stretch/>
        </p:blipFill>
        <p:spPr>
          <a:xfrm>
            <a:off x="-703153" y="144590"/>
            <a:ext cx="8007955" cy="7255903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AB890E11-91A8-E3E4-1F5E-0F60F896DA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7684422C-5F4F-3BA8-9077-2C2EE51461DC}"/>
              </a:ext>
            </a:extLst>
          </p:cNvPr>
          <p:cNvSpPr txBox="1"/>
          <p:nvPr/>
        </p:nvSpPr>
        <p:spPr>
          <a:xfrm>
            <a:off x="688686" y="981433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4F46F4E-E64B-BAF9-88F2-5E12B4B98F6C}"/>
              </a:ext>
            </a:extLst>
          </p:cNvPr>
          <p:cNvSpPr txBox="1"/>
          <p:nvPr/>
        </p:nvSpPr>
        <p:spPr>
          <a:xfrm>
            <a:off x="56119" y="6965215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0870569-A80D-348D-09E3-4395362B0C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21" b="42275"/>
          <a:stretch>
            <a:fillRect/>
          </a:stretch>
        </p:blipFill>
        <p:spPr>
          <a:xfrm>
            <a:off x="-220133" y="1478640"/>
            <a:ext cx="7555280" cy="40562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3F423B3-7E7D-8EDB-4132-1E30FF37AB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2" t="33660"/>
          <a:stretch>
            <a:fillRect/>
          </a:stretch>
        </p:blipFill>
        <p:spPr>
          <a:xfrm>
            <a:off x="2733135" y="5385574"/>
            <a:ext cx="4834349" cy="4661706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8DB00AB-5818-8E21-3CBC-3ABD01079ACC}"/>
              </a:ext>
            </a:extLst>
          </p:cNvPr>
          <p:cNvGrpSpPr/>
          <p:nvPr/>
        </p:nvGrpSpPr>
        <p:grpSpPr>
          <a:xfrm>
            <a:off x="48218" y="8479181"/>
            <a:ext cx="8412659" cy="1873003"/>
            <a:chOff x="-2844909" y="5269326"/>
            <a:chExt cx="8412659" cy="187300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7233395-9BAA-6BB6-5B62-72DA19FB374D}"/>
                </a:ext>
              </a:extLst>
            </p:cNvPr>
            <p:cNvGrpSpPr/>
            <p:nvPr/>
          </p:nvGrpSpPr>
          <p:grpSpPr>
            <a:xfrm>
              <a:off x="317592" y="6428242"/>
              <a:ext cx="645818" cy="635769"/>
              <a:chOff x="5287182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D498E7EC-0BAA-65F7-0087-27596E2944D6}"/>
                  </a:ext>
                </a:extLst>
              </p:cNvPr>
              <p:cNvSpPr/>
              <p:nvPr/>
            </p:nvSpPr>
            <p:spPr>
              <a:xfrm>
                <a:off x="5287182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9FC3D8DC-E95E-DCB4-AFED-84AFD7E4339D}"/>
                  </a:ext>
                </a:extLst>
              </p:cNvPr>
              <p:cNvSpPr txBox="1"/>
              <p:nvPr/>
            </p:nvSpPr>
            <p:spPr>
              <a:xfrm>
                <a:off x="5324232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火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228AD39-5FFC-C4E0-C0C7-2A631BFDD47A}"/>
                </a:ext>
              </a:extLst>
            </p:cNvPr>
            <p:cNvGrpSpPr/>
            <p:nvPr/>
          </p:nvGrpSpPr>
          <p:grpSpPr>
            <a:xfrm>
              <a:off x="-2844909" y="6034333"/>
              <a:ext cx="3045186" cy="1107996"/>
              <a:chOff x="-3000145" y="6373480"/>
              <a:chExt cx="2995927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BD732CD-A7E9-5207-6D80-8DBE39C6B407}"/>
                  </a:ext>
                </a:extLst>
              </p:cNvPr>
              <p:cNvSpPr txBox="1"/>
              <p:nvPr/>
            </p:nvSpPr>
            <p:spPr>
              <a:xfrm rot="16200000">
                <a:off x="-2848465" y="6221800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１０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53033123-FF66-37C4-CE96-0BC082266311}"/>
                  </a:ext>
                </a:extLst>
              </p:cNvPr>
              <p:cNvSpPr txBox="1"/>
              <p:nvPr/>
            </p:nvSpPr>
            <p:spPr>
              <a:xfrm rot="16200000">
                <a:off x="-1300223" y="6185470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21</a:t>
                </a: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D7EDDCF7-0BF9-A977-0CAF-1DB3490223A4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C7A2DE71-3C6A-2AA9-324B-3717BBA26A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C3A1A22B-5978-E847-CEE4-D68691AB5E81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066C2B84-962A-8A35-0E85-74ACFA022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652140E-F8F2-5E0B-EAFF-61563642BC37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681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75935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341</cp:revision>
  <cp:lastPrinted>2024-04-25T02:32:41Z</cp:lastPrinted>
  <dcterms:created xsi:type="dcterms:W3CDTF">2022-09-22T01:47:20Z</dcterms:created>
  <dcterms:modified xsi:type="dcterms:W3CDTF">2025-08-24T04:38:49Z</dcterms:modified>
</cp:coreProperties>
</file>