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12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C7E"/>
    <a:srgbClr val="FDE1A9"/>
    <a:srgbClr val="FAAA0A"/>
    <a:srgbClr val="FCCB66"/>
    <a:srgbClr val="F2B800"/>
    <a:srgbClr val="FFF8E1"/>
    <a:srgbClr val="FFEAA7"/>
    <a:srgbClr val="FEF3E6"/>
    <a:srgbClr val="FDFCC3"/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6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BF4A0-53C8-5CAF-6F65-2C80C679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B9B3C90-2673-9A4C-716B-2C4CAD905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89" y="0"/>
            <a:ext cx="7620589" cy="1077114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4635112-5F14-7E01-D922-FD84D44DC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6" b="26507"/>
          <a:stretch/>
        </p:blipFill>
        <p:spPr>
          <a:xfrm>
            <a:off x="-703153" y="144590"/>
            <a:ext cx="8007955" cy="7255903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D5BF24D4-68D4-4E5B-29AB-15782BE573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E14BF98-432C-23D7-8F27-9149087F5F87}"/>
              </a:ext>
            </a:extLst>
          </p:cNvPr>
          <p:cNvSpPr txBox="1"/>
          <p:nvPr/>
        </p:nvSpPr>
        <p:spPr>
          <a:xfrm>
            <a:off x="688686" y="9814336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50E026-6A14-BAAA-B221-C61289821618}"/>
              </a:ext>
            </a:extLst>
          </p:cNvPr>
          <p:cNvGrpSpPr/>
          <p:nvPr/>
        </p:nvGrpSpPr>
        <p:grpSpPr>
          <a:xfrm>
            <a:off x="48218" y="8479181"/>
            <a:ext cx="8412659" cy="1873004"/>
            <a:chOff x="-2844909" y="5269326"/>
            <a:chExt cx="8412659" cy="1873004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13DCBD4-CEA0-B9A6-B4DE-682BCAF500DD}"/>
                </a:ext>
              </a:extLst>
            </p:cNvPr>
            <p:cNvGrpSpPr/>
            <p:nvPr/>
          </p:nvGrpSpPr>
          <p:grpSpPr>
            <a:xfrm>
              <a:off x="317592" y="6428242"/>
              <a:ext cx="645818" cy="635769"/>
              <a:chOff x="5287182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1CF0F302-A2A6-2A77-CEDF-4191CBEFA65B}"/>
                  </a:ext>
                </a:extLst>
              </p:cNvPr>
              <p:cNvSpPr/>
              <p:nvPr/>
            </p:nvSpPr>
            <p:spPr>
              <a:xfrm>
                <a:off x="5287182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80912BF-037F-7FD9-C0CB-5FEAFCFBB233}"/>
                  </a:ext>
                </a:extLst>
              </p:cNvPr>
              <p:cNvSpPr txBox="1"/>
              <p:nvPr/>
            </p:nvSpPr>
            <p:spPr>
              <a:xfrm>
                <a:off x="5324232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土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11ED2CE-3DB8-30EE-CB03-2ED5980DE9EC}"/>
                </a:ext>
              </a:extLst>
            </p:cNvPr>
            <p:cNvGrpSpPr/>
            <p:nvPr/>
          </p:nvGrpSpPr>
          <p:grpSpPr>
            <a:xfrm>
              <a:off x="-2844909" y="6034333"/>
              <a:ext cx="3002609" cy="1107997"/>
              <a:chOff x="-3000145" y="6373480"/>
              <a:chExt cx="2954039" cy="1107997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2C8EEAA-6839-8F3A-99A9-6230A4992B7E}"/>
                  </a:ext>
                </a:extLst>
              </p:cNvPr>
              <p:cNvSpPr txBox="1"/>
              <p:nvPr/>
            </p:nvSpPr>
            <p:spPr>
              <a:xfrm rot="16200000">
                <a:off x="-2848465" y="6221800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１０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FA327E5-DB6A-783C-B827-85A7445E4210}"/>
                  </a:ext>
                </a:extLst>
              </p:cNvPr>
              <p:cNvSpPr txBox="1"/>
              <p:nvPr/>
            </p:nvSpPr>
            <p:spPr>
              <a:xfrm rot="16200000">
                <a:off x="-1342111" y="6185471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i="0" u="none" strike="noStrike" baseline="0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１８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ECEB484-F6D6-8DA4-70F0-3AC5DDD2A4C8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34E7FB9-3678-0D14-D4E2-FA87FBA83F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ECEE1C54-3A77-94FC-B588-E1FE2A9FC4A7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E82AF1AF-6B36-6383-C874-2BB8CE105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E027E33-1DD3-8BF1-417E-10B070E3F702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EC1CFABD-928A-FF5C-4FEF-847F888973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0" r="36703" b="19201"/>
          <a:stretch>
            <a:fillRect/>
          </a:stretch>
        </p:blipFill>
        <p:spPr>
          <a:xfrm>
            <a:off x="251698" y="1849789"/>
            <a:ext cx="7092362" cy="66057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62AA670-27CB-BA32-7746-C304F3B044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67" t="60598" r="17189"/>
          <a:stretch>
            <a:fillRect/>
          </a:stretch>
        </p:blipFill>
        <p:spPr>
          <a:xfrm>
            <a:off x="3432906" y="6346553"/>
            <a:ext cx="3997745" cy="331314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FF0BBCC-9F8F-6BBB-5D41-1868B0D9C6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78" b="46469"/>
          <a:stretch>
            <a:fillRect/>
          </a:stretch>
        </p:blipFill>
        <p:spPr>
          <a:xfrm>
            <a:off x="4831572" y="-301486"/>
            <a:ext cx="2654297" cy="2862357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36ADF67-5128-9F1C-BA1A-6B5A4602300C}"/>
              </a:ext>
            </a:extLst>
          </p:cNvPr>
          <p:cNvSpPr txBox="1"/>
          <p:nvPr/>
        </p:nvSpPr>
        <p:spPr>
          <a:xfrm>
            <a:off x="370423" y="7163793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</p:spTree>
    <p:extLst>
      <p:ext uri="{BB962C8B-B14F-4D97-AF65-F5344CB8AC3E}">
        <p14:creationId xmlns:p14="http://schemas.microsoft.com/office/powerpoint/2010/main" val="1018542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75936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341</cp:revision>
  <cp:lastPrinted>2024-04-25T02:32:41Z</cp:lastPrinted>
  <dcterms:created xsi:type="dcterms:W3CDTF">2022-09-22T01:47:20Z</dcterms:created>
  <dcterms:modified xsi:type="dcterms:W3CDTF">2025-08-24T04:35:44Z</dcterms:modified>
</cp:coreProperties>
</file>