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49" d="100"/>
          <a:sy n="49" d="100"/>
        </p:scale>
        <p:origin x="1632" y="6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6B99-15AD-474F-AF68-CF56018C2027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55D5-161C-4825-9C6F-D7030D108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9918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6B99-15AD-474F-AF68-CF56018C2027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55D5-161C-4825-9C6F-D7030D108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4807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6B99-15AD-474F-AF68-CF56018C2027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55D5-161C-4825-9C6F-D7030D108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713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6B99-15AD-474F-AF68-CF56018C2027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55D5-161C-4825-9C6F-D7030D108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3571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6B99-15AD-474F-AF68-CF56018C2027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55D5-161C-4825-9C6F-D7030D108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5540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6B99-15AD-474F-AF68-CF56018C2027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55D5-161C-4825-9C6F-D7030D108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323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6B99-15AD-474F-AF68-CF56018C2027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55D5-161C-4825-9C6F-D7030D108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3336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6B99-15AD-474F-AF68-CF56018C2027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55D5-161C-4825-9C6F-D7030D108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9184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6B99-15AD-474F-AF68-CF56018C2027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55D5-161C-4825-9C6F-D7030D108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5023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6B99-15AD-474F-AF68-CF56018C2027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55D5-161C-4825-9C6F-D7030D108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7160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6B99-15AD-474F-AF68-CF56018C2027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55D5-161C-4825-9C6F-D7030D108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3570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06B99-15AD-474F-AF68-CF56018C2027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855D5-161C-4825-9C6F-D7030D108F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5397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グラフィカル ユーザー インターフェイス, アプリケーション, Web サイ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CAF10B7-F875-0765-2975-436B99E714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12" t="25466" r="41374" b="13177"/>
          <a:stretch/>
        </p:blipFill>
        <p:spPr>
          <a:xfrm>
            <a:off x="0" y="0"/>
            <a:ext cx="6858000" cy="9939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440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</TotalTime>
  <Words>0</Words>
  <Application>Microsoft Office PowerPoint</Application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Hirayama, Ayumi (XING) 平山 愛弓</dc:creator>
  <cp:lastModifiedBy>Hirayama, Ayumi (XING) 平山 愛弓</cp:lastModifiedBy>
  <cp:revision>2</cp:revision>
  <dcterms:created xsi:type="dcterms:W3CDTF">2025-08-20T06:30:57Z</dcterms:created>
  <dcterms:modified xsi:type="dcterms:W3CDTF">2025-08-20T06:36:31Z</dcterms:modified>
</cp:coreProperties>
</file>