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4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810"/>
    <a:srgbClr val="FFFFFF"/>
    <a:srgbClr val="FF0066"/>
    <a:srgbClr val="FF6600"/>
    <a:srgbClr val="F1B00D"/>
    <a:srgbClr val="FA4700"/>
    <a:srgbClr val="F64C08"/>
    <a:srgbClr val="B0320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399F3F-E12E-4136-B6B2-534B39F574DA}" v="10" dt="2025-08-04T05:40:59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94833F43-40CC-4300-A28A-D8430C409972}"/>
    <pc:docChg chg="undo custSel delSld modSld">
      <pc:chgData name="寺田 勝也" userId="8c59538c-4358-4eb0-84dd-2e7cb114f0dc" providerId="ADAL" clId="{94833F43-40CC-4300-A28A-D8430C409972}" dt="2025-04-30T11:06:56.918" v="43" actId="478"/>
      <pc:docMkLst>
        <pc:docMk/>
      </pc:docMkLst>
      <pc:sldChg chg="del">
        <pc:chgData name="寺田 勝也" userId="8c59538c-4358-4eb0-84dd-2e7cb114f0dc" providerId="ADAL" clId="{94833F43-40CC-4300-A28A-D8430C409972}" dt="2025-04-30T11:06:39.264" v="41" actId="47"/>
        <pc:sldMkLst>
          <pc:docMk/>
          <pc:sldMk cId="2196036979" sldId="341"/>
        </pc:sldMkLst>
      </pc:sldChg>
      <pc:sldChg chg="delSp modSp mod">
        <pc:chgData name="寺田 勝也" userId="8c59538c-4358-4eb0-84dd-2e7cb114f0dc" providerId="ADAL" clId="{94833F43-40CC-4300-A28A-D8430C409972}" dt="2025-04-30T11:06:56.918" v="43" actId="478"/>
        <pc:sldMkLst>
          <pc:docMk/>
          <pc:sldMk cId="2995835304" sldId="342"/>
        </pc:sldMkLst>
      </pc:sldChg>
      <pc:sldChg chg="del">
        <pc:chgData name="寺田 勝也" userId="8c59538c-4358-4eb0-84dd-2e7cb114f0dc" providerId="ADAL" clId="{94833F43-40CC-4300-A28A-D8430C409972}" dt="2025-04-30T11:06:41.214" v="42" actId="47"/>
        <pc:sldMkLst>
          <pc:docMk/>
          <pc:sldMk cId="1770669086" sldId="343"/>
        </pc:sldMkLst>
      </pc:sldChg>
    </pc:docChg>
  </pc:docChgLst>
  <pc:docChgLst>
    <pc:chgData name="寺田 勝也" userId="8c59538c-4358-4eb0-84dd-2e7cb114f0dc" providerId="ADAL" clId="{9B399F3F-E12E-4136-B6B2-534B39F574DA}"/>
    <pc:docChg chg="undo custSel modSld">
      <pc:chgData name="寺田 勝也" userId="8c59538c-4358-4eb0-84dd-2e7cb114f0dc" providerId="ADAL" clId="{9B399F3F-E12E-4136-B6B2-534B39F574DA}" dt="2025-08-04T05:42:04.112" v="233" actId="1076"/>
      <pc:docMkLst>
        <pc:docMk/>
      </pc:docMkLst>
      <pc:sldChg chg="addSp delSp modSp mod">
        <pc:chgData name="寺田 勝也" userId="8c59538c-4358-4eb0-84dd-2e7cb114f0dc" providerId="ADAL" clId="{9B399F3F-E12E-4136-B6B2-534B39F574DA}" dt="2025-08-04T05:42:04.112" v="233" actId="1076"/>
        <pc:sldMkLst>
          <pc:docMk/>
          <pc:sldMk cId="2956980552" sldId="349"/>
        </pc:sldMkLst>
        <pc:spChg chg="add mod">
          <ac:chgData name="寺田 勝也" userId="8c59538c-4358-4eb0-84dd-2e7cb114f0dc" providerId="ADAL" clId="{9B399F3F-E12E-4136-B6B2-534B39F574DA}" dt="2025-08-04T05:40:23.627" v="181" actId="1076"/>
          <ac:spMkLst>
            <pc:docMk/>
            <pc:sldMk cId="2956980552" sldId="349"/>
            <ac:spMk id="4" creationId="{F98F7F56-D9C6-2587-ECED-C3B7ACE186E3}"/>
          </ac:spMkLst>
        </pc:spChg>
        <pc:spChg chg="add mod">
          <ac:chgData name="寺田 勝也" userId="8c59538c-4358-4eb0-84dd-2e7cb114f0dc" providerId="ADAL" clId="{9B399F3F-E12E-4136-B6B2-534B39F574DA}" dt="2025-08-04T05:40:23.627" v="181" actId="1076"/>
          <ac:spMkLst>
            <pc:docMk/>
            <pc:sldMk cId="2956980552" sldId="349"/>
            <ac:spMk id="6" creationId="{0538ABED-0401-8B5B-A9D0-3D85C880EB37}"/>
          </ac:spMkLst>
        </pc:spChg>
        <pc:spChg chg="add del mod">
          <ac:chgData name="寺田 勝也" userId="8c59538c-4358-4eb0-84dd-2e7cb114f0dc" providerId="ADAL" clId="{9B399F3F-E12E-4136-B6B2-534B39F574DA}" dt="2025-08-04T05:23:48.845" v="93" actId="478"/>
          <ac:spMkLst>
            <pc:docMk/>
            <pc:sldMk cId="2956980552" sldId="349"/>
            <ac:spMk id="7" creationId="{1CD62352-BF6B-1FA6-8FAB-1F0AFFA52267}"/>
          </ac:spMkLst>
        </pc:spChg>
        <pc:spChg chg="add del mod">
          <ac:chgData name="寺田 勝也" userId="8c59538c-4358-4eb0-84dd-2e7cb114f0dc" providerId="ADAL" clId="{9B399F3F-E12E-4136-B6B2-534B39F574DA}" dt="2025-08-04T05:40:37.463" v="184"/>
          <ac:spMkLst>
            <pc:docMk/>
            <pc:sldMk cId="2956980552" sldId="349"/>
            <ac:spMk id="18" creationId="{58B4096F-A3E4-F17B-A946-E784683A42E7}"/>
          </ac:spMkLst>
        </pc:spChg>
        <pc:spChg chg="add del mod">
          <ac:chgData name="寺田 勝也" userId="8c59538c-4358-4eb0-84dd-2e7cb114f0dc" providerId="ADAL" clId="{9B399F3F-E12E-4136-B6B2-534B39F574DA}" dt="2025-08-04T05:41:17.368" v="224"/>
          <ac:spMkLst>
            <pc:docMk/>
            <pc:sldMk cId="2956980552" sldId="349"/>
            <ac:spMk id="20" creationId="{56FFBE1D-52C6-DD6F-5850-178096C88DF7}"/>
          </ac:spMkLst>
        </pc:spChg>
        <pc:spChg chg="mod">
          <ac:chgData name="寺田 勝也" userId="8c59538c-4358-4eb0-84dd-2e7cb114f0dc" providerId="ADAL" clId="{9B399F3F-E12E-4136-B6B2-534B39F574DA}" dt="2025-08-04T05:27:51.985" v="136" actId="20577"/>
          <ac:spMkLst>
            <pc:docMk/>
            <pc:sldMk cId="2956980552" sldId="349"/>
            <ac:spMk id="22" creationId="{9B033788-9F1F-F44D-B01D-5ECB36A1E32F}"/>
          </ac:spMkLst>
        </pc:spChg>
        <pc:spChg chg="del">
          <ac:chgData name="寺田 勝也" userId="8c59538c-4358-4eb0-84dd-2e7cb114f0dc" providerId="ADAL" clId="{9B399F3F-E12E-4136-B6B2-534B39F574DA}" dt="2025-08-04T05:24:07.279" v="97" actId="478"/>
          <ac:spMkLst>
            <pc:docMk/>
            <pc:sldMk cId="2956980552" sldId="349"/>
            <ac:spMk id="47" creationId="{4A7B7021-18B8-D54E-B40B-9B1D1C55ABB6}"/>
          </ac:spMkLst>
        </pc:spChg>
        <pc:spChg chg="del">
          <ac:chgData name="寺田 勝也" userId="8c59538c-4358-4eb0-84dd-2e7cb114f0dc" providerId="ADAL" clId="{9B399F3F-E12E-4136-B6B2-534B39F574DA}" dt="2025-08-04T05:24:07.279" v="97" actId="478"/>
          <ac:spMkLst>
            <pc:docMk/>
            <pc:sldMk cId="2956980552" sldId="349"/>
            <ac:spMk id="48" creationId="{20349F2A-A4E7-0428-EFB9-D8F0A3EC3F3E}"/>
          </ac:spMkLst>
        </pc:spChg>
        <pc:spChg chg="del">
          <ac:chgData name="寺田 勝也" userId="8c59538c-4358-4eb0-84dd-2e7cb114f0dc" providerId="ADAL" clId="{9B399F3F-E12E-4136-B6B2-534B39F574DA}" dt="2025-08-04T05:24:07.279" v="97" actId="478"/>
          <ac:spMkLst>
            <pc:docMk/>
            <pc:sldMk cId="2956980552" sldId="349"/>
            <ac:spMk id="49" creationId="{6E3D1BFB-5C45-DB0F-AFE6-B8C7D175D745}"/>
          </ac:spMkLst>
        </pc:spChg>
        <pc:spChg chg="del">
          <ac:chgData name="寺田 勝也" userId="8c59538c-4358-4eb0-84dd-2e7cb114f0dc" providerId="ADAL" clId="{9B399F3F-E12E-4136-B6B2-534B39F574DA}" dt="2025-08-04T05:24:07.279" v="97" actId="478"/>
          <ac:spMkLst>
            <pc:docMk/>
            <pc:sldMk cId="2956980552" sldId="349"/>
            <ac:spMk id="50" creationId="{EF58038B-3663-BA05-5308-AF647F450964}"/>
          </ac:spMkLst>
        </pc:spChg>
        <pc:grpChg chg="del mod">
          <ac:chgData name="寺田 勝也" userId="8c59538c-4358-4eb0-84dd-2e7cb114f0dc" providerId="ADAL" clId="{9B399F3F-E12E-4136-B6B2-534B39F574DA}" dt="2025-08-04T05:41:44.193" v="228" actId="478"/>
          <ac:grpSpMkLst>
            <pc:docMk/>
            <pc:sldMk cId="2956980552" sldId="349"/>
            <ac:grpSpMk id="2" creationId="{F90FAB66-FB9A-D28C-1C71-6FDEFB88A00C}"/>
          </ac:grpSpMkLst>
        </pc:grpChg>
        <pc:picChg chg="del">
          <ac:chgData name="寺田 勝也" userId="8c59538c-4358-4eb0-84dd-2e7cb114f0dc" providerId="ADAL" clId="{9B399F3F-E12E-4136-B6B2-534B39F574DA}" dt="2025-08-04T05:24:09.899" v="98" actId="478"/>
          <ac:picMkLst>
            <pc:docMk/>
            <pc:sldMk cId="2956980552" sldId="349"/>
            <ac:picMk id="5" creationId="{4DDEDBED-E7DC-D4D8-016D-DFC19593CD70}"/>
          </ac:picMkLst>
        </pc:picChg>
        <pc:picChg chg="mod">
          <ac:chgData name="寺田 勝也" userId="8c59538c-4358-4eb0-84dd-2e7cb114f0dc" providerId="ADAL" clId="{9B399F3F-E12E-4136-B6B2-534B39F574DA}" dt="2025-08-04T05:42:04.112" v="233" actId="1076"/>
          <ac:picMkLst>
            <pc:docMk/>
            <pc:sldMk cId="2956980552" sldId="349"/>
            <ac:picMk id="8" creationId="{8969E9CC-01F4-632E-D9B0-D10C399D1A7A}"/>
          </ac:picMkLst>
        </pc:picChg>
        <pc:picChg chg="del">
          <ac:chgData name="寺田 勝也" userId="8c59538c-4358-4eb0-84dd-2e7cb114f0dc" providerId="ADAL" clId="{9B399F3F-E12E-4136-B6B2-534B39F574DA}" dt="2025-08-04T05:23:55.862" v="94" actId="478"/>
          <ac:picMkLst>
            <pc:docMk/>
            <pc:sldMk cId="2956980552" sldId="349"/>
            <ac:picMk id="10" creationId="{44433353-A805-7800-E977-43EAF27165B2}"/>
          </ac:picMkLst>
        </pc:picChg>
        <pc:picChg chg="add mod modCrop">
          <ac:chgData name="寺田 勝也" userId="8c59538c-4358-4eb0-84dd-2e7cb114f0dc" providerId="ADAL" clId="{9B399F3F-E12E-4136-B6B2-534B39F574DA}" dt="2025-08-04T05:40:20.381" v="180" actId="1076"/>
          <ac:picMkLst>
            <pc:docMk/>
            <pc:sldMk cId="2956980552" sldId="349"/>
            <ac:picMk id="12" creationId="{28970A48-36CA-6D27-1606-060CAD6EAE77}"/>
          </ac:picMkLst>
        </pc:picChg>
        <pc:picChg chg="add del mod ord modCrop">
          <ac:chgData name="寺田 勝也" userId="8c59538c-4358-4eb0-84dd-2e7cb114f0dc" providerId="ADAL" clId="{9B399F3F-E12E-4136-B6B2-534B39F574DA}" dt="2025-08-04T05:41:49.139" v="231" actId="478"/>
          <ac:picMkLst>
            <pc:docMk/>
            <pc:sldMk cId="2956980552" sldId="349"/>
            <ac:picMk id="14" creationId="{940222C9-E873-94DA-6F28-8CD8488312FC}"/>
          </ac:picMkLst>
        </pc:picChg>
        <pc:picChg chg="add del mod">
          <ac:chgData name="寺田 勝也" userId="8c59538c-4358-4eb0-84dd-2e7cb114f0dc" providerId="ADAL" clId="{9B399F3F-E12E-4136-B6B2-534B39F574DA}" dt="2025-08-04T05:27:15.089" v="127" actId="478"/>
          <ac:picMkLst>
            <pc:docMk/>
            <pc:sldMk cId="2956980552" sldId="349"/>
            <ac:picMk id="15" creationId="{60F0BD7D-10CC-709B-9180-5475B3BDAAAF}"/>
          </ac:picMkLst>
        </pc:picChg>
        <pc:picChg chg="add mod ord modCrop">
          <ac:chgData name="寺田 勝也" userId="8c59538c-4358-4eb0-84dd-2e7cb114f0dc" providerId="ADAL" clId="{9B399F3F-E12E-4136-B6B2-534B39F574DA}" dt="2025-08-04T05:38:42.683" v="159" actId="1076"/>
          <ac:picMkLst>
            <pc:docMk/>
            <pc:sldMk cId="2956980552" sldId="349"/>
            <ac:picMk id="17" creationId="{571B22BB-DC1C-7EC7-CCBB-6BE69F838A61}"/>
          </ac:picMkLst>
        </pc:picChg>
        <pc:picChg chg="add mod modCrop">
          <ac:chgData name="寺田 勝也" userId="8c59538c-4358-4eb0-84dd-2e7cb114f0dc" providerId="ADAL" clId="{9B399F3F-E12E-4136-B6B2-534B39F574DA}" dt="2025-08-04T05:41:33.466" v="227" actId="732"/>
          <ac:picMkLst>
            <pc:docMk/>
            <pc:sldMk cId="2956980552" sldId="349"/>
            <ac:picMk id="21" creationId="{EEC9338B-F7D5-D5B6-026E-6C36B011E2EF}"/>
          </ac:picMkLst>
        </pc:picChg>
        <pc:picChg chg="del topLvl">
          <ac:chgData name="寺田 勝也" userId="8c59538c-4358-4eb0-84dd-2e7cb114f0dc" providerId="ADAL" clId="{9B399F3F-E12E-4136-B6B2-534B39F574DA}" dt="2025-08-04T05:41:44.193" v="228" actId="478"/>
          <ac:picMkLst>
            <pc:docMk/>
            <pc:sldMk cId="2956980552" sldId="349"/>
            <ac:picMk id="54" creationId="{08E9DE14-3F34-E5B8-2ACD-57E913A29F2E}"/>
          </ac:picMkLst>
        </pc:picChg>
        <pc:picChg chg="del topLvl">
          <ac:chgData name="寺田 勝也" userId="8c59538c-4358-4eb0-84dd-2e7cb114f0dc" providerId="ADAL" clId="{9B399F3F-E12E-4136-B6B2-534B39F574DA}" dt="2025-08-04T05:41:48.650" v="230" actId="478"/>
          <ac:picMkLst>
            <pc:docMk/>
            <pc:sldMk cId="2956980552" sldId="349"/>
            <ac:picMk id="55" creationId="{63FE9E99-E8FA-5035-E6AF-48A025AB1871}"/>
          </ac:picMkLst>
        </pc:picChg>
      </pc:sldChg>
    </pc:docChg>
  </pc:docChgLst>
  <pc:docChgLst>
    <pc:chgData name="奥田陽子" userId="5bf8eb3d-eb6b-4939-b4ac-48d545c81564" providerId="ADAL" clId="{B66F056E-2EC3-48F4-99E9-1BE7AEE350F0}"/>
    <pc:docChg chg="undo custSel addSld delSld modSld">
      <pc:chgData name="奥田陽子" userId="5bf8eb3d-eb6b-4939-b4ac-48d545c81564" providerId="ADAL" clId="{B66F056E-2EC3-48F4-99E9-1BE7AEE350F0}" dt="2025-06-04T05:32:45.471" v="465" actId="167"/>
      <pc:docMkLst>
        <pc:docMk/>
      </pc:docMkLst>
      <pc:sldChg chg="modSp mod">
        <pc:chgData name="奥田陽子" userId="5bf8eb3d-eb6b-4939-b4ac-48d545c81564" providerId="ADAL" clId="{B66F056E-2EC3-48F4-99E9-1BE7AEE350F0}" dt="2025-06-04T05:06:33.691" v="224" actId="1076"/>
        <pc:sldMkLst>
          <pc:docMk/>
          <pc:sldMk cId="3607911042" sldId="345"/>
        </pc:sldMkLst>
      </pc:sldChg>
      <pc:sldChg chg="new del">
        <pc:chgData name="奥田陽子" userId="5bf8eb3d-eb6b-4939-b4ac-48d545c81564" providerId="ADAL" clId="{B66F056E-2EC3-48F4-99E9-1BE7AEE350F0}" dt="2025-05-30T05:09:30.414" v="2" actId="47"/>
        <pc:sldMkLst>
          <pc:docMk/>
          <pc:sldMk cId="131604256" sldId="346"/>
        </pc:sldMkLst>
      </pc:sldChg>
      <pc:sldChg chg="addSp delSp modSp add mod">
        <pc:chgData name="奥田陽子" userId="5bf8eb3d-eb6b-4939-b4ac-48d545c81564" providerId="ADAL" clId="{B66F056E-2EC3-48F4-99E9-1BE7AEE350F0}" dt="2025-05-30T05:22:03.100" v="122" actId="18131"/>
        <pc:sldMkLst>
          <pc:docMk/>
          <pc:sldMk cId="427758628" sldId="347"/>
        </pc:sldMkLst>
      </pc:sldChg>
      <pc:sldChg chg="addSp delSp modSp add mod">
        <pc:chgData name="奥田陽子" userId="5bf8eb3d-eb6b-4939-b4ac-48d545c81564" providerId="ADAL" clId="{B66F056E-2EC3-48F4-99E9-1BE7AEE350F0}" dt="2025-05-30T05:25:11.205" v="158" actId="18131"/>
        <pc:sldMkLst>
          <pc:docMk/>
          <pc:sldMk cId="1975324359" sldId="348"/>
        </pc:sldMkLst>
      </pc:sldChg>
      <pc:sldChg chg="addSp delSp modSp add mod">
        <pc:chgData name="奥田陽子" userId="5bf8eb3d-eb6b-4939-b4ac-48d545c81564" providerId="ADAL" clId="{B66F056E-2EC3-48F4-99E9-1BE7AEE350F0}" dt="2025-05-30T05:27:09.571" v="172" actId="1035"/>
        <pc:sldMkLst>
          <pc:docMk/>
          <pc:sldMk cId="2956980552" sldId="349"/>
        </pc:sldMkLst>
      </pc:sldChg>
      <pc:sldChg chg="addSp delSp modSp add del mod">
        <pc:chgData name="奥田陽子" userId="5bf8eb3d-eb6b-4939-b4ac-48d545c81564" providerId="ADAL" clId="{B66F056E-2EC3-48F4-99E9-1BE7AEE350F0}" dt="2025-06-04T05:18:10.433" v="316" actId="47"/>
        <pc:sldMkLst>
          <pc:docMk/>
          <pc:sldMk cId="1944644712" sldId="350"/>
        </pc:sldMkLst>
      </pc:sldChg>
      <pc:sldChg chg="addSp delSp modSp mod">
        <pc:chgData name="奥田陽子" userId="5bf8eb3d-eb6b-4939-b4ac-48d545c81564" providerId="ADAL" clId="{B66F056E-2EC3-48F4-99E9-1BE7AEE350F0}" dt="2025-06-04T05:18:42.751" v="322" actId="1076"/>
        <pc:sldMkLst>
          <pc:docMk/>
          <pc:sldMk cId="2142149815" sldId="351"/>
        </pc:sldMkLst>
      </pc:sldChg>
      <pc:sldChg chg="addSp delSp modSp add mod">
        <pc:chgData name="奥田陽子" userId="5bf8eb3d-eb6b-4939-b4ac-48d545c81564" providerId="ADAL" clId="{B66F056E-2EC3-48F4-99E9-1BE7AEE350F0}" dt="2025-06-04T05:32:45.471" v="465" actId="167"/>
        <pc:sldMkLst>
          <pc:docMk/>
          <pc:sldMk cId="3221259564" sldId="352"/>
        </pc:sldMkLst>
      </pc:sldChg>
    </pc:docChg>
  </pc:docChgLst>
  <pc:docChgLst>
    <pc:chgData name="奥田陽子" userId="5bf8eb3d-eb6b-4939-b4ac-48d545c81564" providerId="ADAL" clId="{0772FF95-8386-4C36-B395-585656294D95}"/>
    <pc:docChg chg="modSld">
      <pc:chgData name="奥田陽子" userId="5bf8eb3d-eb6b-4939-b4ac-48d545c81564" providerId="ADAL" clId="{0772FF95-8386-4C36-B395-585656294D95}" dt="2025-06-06T00:44:57.898" v="0" actId="164"/>
      <pc:docMkLst>
        <pc:docMk/>
      </pc:docMkLst>
      <pc:sldChg chg="addSp modSp">
        <pc:chgData name="奥田陽子" userId="5bf8eb3d-eb6b-4939-b4ac-48d545c81564" providerId="ADAL" clId="{0772FF95-8386-4C36-B395-585656294D95}" dt="2025-06-06T00:44:57.898" v="0" actId="164"/>
        <pc:sldMkLst>
          <pc:docMk/>
          <pc:sldMk cId="2956980552" sldId="349"/>
        </pc:sldMkLst>
        <pc:grpChg chg="add mod">
          <ac:chgData name="奥田陽子" userId="5bf8eb3d-eb6b-4939-b4ac-48d545c81564" providerId="ADAL" clId="{0772FF95-8386-4C36-B395-585656294D95}" dt="2025-06-06T00:44:57.898" v="0" actId="164"/>
          <ac:grpSpMkLst>
            <pc:docMk/>
            <pc:sldMk cId="2956980552" sldId="349"/>
            <ac:grpSpMk id="2" creationId="{F90FAB66-FB9A-D28C-1C71-6FDEFB88A00C}"/>
          </ac:grpSpMkLst>
        </pc:grpChg>
        <pc:picChg chg="mod">
          <ac:chgData name="奥田陽子" userId="5bf8eb3d-eb6b-4939-b4ac-48d545c81564" providerId="ADAL" clId="{0772FF95-8386-4C36-B395-585656294D95}" dt="2025-06-06T00:44:57.898" v="0" actId="164"/>
          <ac:picMkLst>
            <pc:docMk/>
            <pc:sldMk cId="2956980552" sldId="349"/>
            <ac:picMk id="54" creationId="{08E9DE14-3F34-E5B8-2ACD-57E913A29F2E}"/>
          </ac:picMkLst>
        </pc:picChg>
        <pc:picChg chg="mod">
          <ac:chgData name="奥田陽子" userId="5bf8eb3d-eb6b-4939-b4ac-48d545c81564" providerId="ADAL" clId="{0772FF95-8386-4C36-B395-585656294D95}" dt="2025-06-06T00:44:57.898" v="0" actId="164"/>
          <ac:picMkLst>
            <pc:docMk/>
            <pc:sldMk cId="2956980552" sldId="349"/>
            <ac:picMk id="55" creationId="{63FE9E99-E8FA-5035-E6AF-48A025AB1871}"/>
          </ac:picMkLst>
        </pc:picChg>
      </pc:sldChg>
    </pc:docChg>
  </pc:docChgLst>
  <pc:docChgLst>
    <pc:chgData name="奥田陽子" userId="5bf8eb3d-eb6b-4939-b4ac-48d545c81564" providerId="ADAL" clId="{1ACDB77B-994C-48E8-9E59-0D2BC5585680}"/>
    <pc:docChg chg="addSld delSld modSld">
      <pc:chgData name="奥田陽子" userId="5bf8eb3d-eb6b-4939-b4ac-48d545c81564" providerId="ADAL" clId="{1ACDB77B-994C-48E8-9E59-0D2BC5585680}" dt="2025-05-01T02:06:27.468" v="19" actId="47"/>
      <pc:docMkLst>
        <pc:docMk/>
      </pc:docMkLst>
      <pc:sldChg chg="addSp modSp mod">
        <pc:chgData name="奥田陽子" userId="5bf8eb3d-eb6b-4939-b4ac-48d545c81564" providerId="ADAL" clId="{1ACDB77B-994C-48E8-9E59-0D2BC5585680}" dt="2025-05-01T02:02:49.402" v="18" actId="164"/>
        <pc:sldMkLst>
          <pc:docMk/>
          <pc:sldMk cId="2995835304" sldId="342"/>
        </pc:sldMkLst>
      </pc:sldChg>
      <pc:sldChg chg="add del">
        <pc:chgData name="奥田陽子" userId="5bf8eb3d-eb6b-4939-b4ac-48d545c81564" providerId="ADAL" clId="{1ACDB77B-994C-48E8-9E59-0D2BC5585680}" dt="2025-05-01T02:06:27.468" v="19" actId="47"/>
        <pc:sldMkLst>
          <pc:docMk/>
          <pc:sldMk cId="3367787296" sldId="343"/>
        </pc:sldMkLst>
      </pc:sldChg>
    </pc:docChg>
  </pc:docChgLst>
  <pc:docChgLst>
    <pc:chgData name="寺田 勝也" userId="8c59538c-4358-4eb0-84dd-2e7cb114f0dc" providerId="ADAL" clId="{7E0F29C1-99AE-475D-8230-9163D8330A9F}"/>
    <pc:docChg chg="custSel delSld modSld">
      <pc:chgData name="寺田 勝也" userId="8c59538c-4358-4eb0-84dd-2e7cb114f0dc" providerId="ADAL" clId="{7E0F29C1-99AE-475D-8230-9163D8330A9F}" dt="2025-06-05T07:59:46.999" v="7" actId="478"/>
      <pc:docMkLst>
        <pc:docMk/>
      </pc:docMkLst>
      <pc:sldChg chg="del">
        <pc:chgData name="寺田 勝也" userId="8c59538c-4358-4eb0-84dd-2e7cb114f0dc" providerId="ADAL" clId="{7E0F29C1-99AE-475D-8230-9163D8330A9F}" dt="2025-06-05T07:59:38.901" v="4" actId="47"/>
        <pc:sldMkLst>
          <pc:docMk/>
          <pc:sldMk cId="3607911042" sldId="345"/>
        </pc:sldMkLst>
      </pc:sldChg>
      <pc:sldChg chg="del">
        <pc:chgData name="寺田 勝也" userId="8c59538c-4358-4eb0-84dd-2e7cb114f0dc" providerId="ADAL" clId="{7E0F29C1-99AE-475D-8230-9163D8330A9F}" dt="2025-06-05T07:59:36.644" v="1" actId="47"/>
        <pc:sldMkLst>
          <pc:docMk/>
          <pc:sldMk cId="427758628" sldId="347"/>
        </pc:sldMkLst>
      </pc:sldChg>
      <pc:sldChg chg="del">
        <pc:chgData name="寺田 勝也" userId="8c59538c-4358-4eb0-84dd-2e7cb114f0dc" providerId="ADAL" clId="{7E0F29C1-99AE-475D-8230-9163D8330A9F}" dt="2025-06-05T07:59:35.849" v="0" actId="47"/>
        <pc:sldMkLst>
          <pc:docMk/>
          <pc:sldMk cId="1975324359" sldId="348"/>
        </pc:sldMkLst>
      </pc:sldChg>
      <pc:sldChg chg="delSp mod">
        <pc:chgData name="寺田 勝也" userId="8c59538c-4358-4eb0-84dd-2e7cb114f0dc" providerId="ADAL" clId="{7E0F29C1-99AE-475D-8230-9163D8330A9F}" dt="2025-06-05T07:59:46.999" v="7" actId="478"/>
        <pc:sldMkLst>
          <pc:docMk/>
          <pc:sldMk cId="2956980552" sldId="349"/>
        </pc:sldMkLst>
      </pc:sldChg>
      <pc:sldChg chg="del">
        <pc:chgData name="寺田 勝也" userId="8c59538c-4358-4eb0-84dd-2e7cb114f0dc" providerId="ADAL" clId="{7E0F29C1-99AE-475D-8230-9163D8330A9F}" dt="2025-06-05T07:59:38.229" v="3" actId="47"/>
        <pc:sldMkLst>
          <pc:docMk/>
          <pc:sldMk cId="2142149815" sldId="351"/>
        </pc:sldMkLst>
      </pc:sldChg>
      <pc:sldChg chg="del">
        <pc:chgData name="寺田 勝也" userId="8c59538c-4358-4eb0-84dd-2e7cb114f0dc" providerId="ADAL" clId="{7E0F29C1-99AE-475D-8230-9163D8330A9F}" dt="2025-06-05T07:59:37.413" v="2" actId="47"/>
        <pc:sldMkLst>
          <pc:docMk/>
          <pc:sldMk cId="3221259564" sldId="352"/>
        </pc:sldMkLst>
      </pc:sldChg>
    </pc:docChg>
  </pc:docChgLst>
  <pc:docChgLst>
    <pc:chgData name="奥田陽子" userId="5bf8eb3d-eb6b-4939-b4ac-48d545c81564" providerId="ADAL" clId="{FB94C472-EEC3-4D90-9080-AC8ED8F8B34D}"/>
    <pc:docChg chg="modSld">
      <pc:chgData name="奥田陽子" userId="5bf8eb3d-eb6b-4939-b4ac-48d545c81564" providerId="ADAL" clId="{FB94C472-EEC3-4D90-9080-AC8ED8F8B34D}" dt="2025-06-12T03:56:54.731" v="3" actId="20577"/>
      <pc:docMkLst>
        <pc:docMk/>
      </pc:docMkLst>
      <pc:sldChg chg="modSp mod">
        <pc:chgData name="奥田陽子" userId="5bf8eb3d-eb6b-4939-b4ac-48d545c81564" providerId="ADAL" clId="{FB94C472-EEC3-4D90-9080-AC8ED8F8B34D}" dt="2025-06-12T03:56:54.731" v="3" actId="20577"/>
        <pc:sldMkLst>
          <pc:docMk/>
          <pc:sldMk cId="2956980552" sldId="349"/>
        </pc:sldMkLst>
        <pc:spChg chg="mod">
          <ac:chgData name="奥田陽子" userId="5bf8eb3d-eb6b-4939-b4ac-48d545c81564" providerId="ADAL" clId="{FB94C472-EEC3-4D90-9080-AC8ED8F8B34D}" dt="2025-06-12T03:56:54.731" v="3" actId="20577"/>
          <ac:spMkLst>
            <pc:docMk/>
            <pc:sldMk cId="2956980552" sldId="349"/>
            <ac:spMk id="22" creationId="{9B033788-9F1F-F44D-B01D-5ECB36A1E32F}"/>
          </ac:spMkLst>
        </pc:spChg>
      </pc:sldChg>
    </pc:docChg>
  </pc:docChgLst>
  <pc:docChgLst>
    <pc:chgData name="寺田 勝也" userId="8c59538c-4358-4eb0-84dd-2e7cb114f0dc" providerId="ADAL" clId="{EF95473A-A82E-4558-B381-E85BF6EE233B}"/>
    <pc:docChg chg="modSld">
      <pc:chgData name="寺田 勝也" userId="8c59538c-4358-4eb0-84dd-2e7cb114f0dc" providerId="ADAL" clId="{EF95473A-A82E-4558-B381-E85BF6EE233B}" dt="2025-07-08T01:09:58.757" v="3" actId="20577"/>
      <pc:docMkLst>
        <pc:docMk/>
      </pc:docMkLst>
      <pc:sldChg chg="modSp mod">
        <pc:chgData name="寺田 勝也" userId="8c59538c-4358-4eb0-84dd-2e7cb114f0dc" providerId="ADAL" clId="{EF95473A-A82E-4558-B381-E85BF6EE233B}" dt="2025-07-08T01:09:58.757" v="3" actId="20577"/>
        <pc:sldMkLst>
          <pc:docMk/>
          <pc:sldMk cId="2956980552" sldId="349"/>
        </pc:sldMkLst>
        <pc:spChg chg="mod">
          <ac:chgData name="寺田 勝也" userId="8c59538c-4358-4eb0-84dd-2e7cb114f0dc" providerId="ADAL" clId="{EF95473A-A82E-4558-B381-E85BF6EE233B}" dt="2025-07-08T01:09:58.757" v="3" actId="20577"/>
          <ac:spMkLst>
            <pc:docMk/>
            <pc:sldMk cId="2956980552" sldId="349"/>
            <ac:spMk id="22" creationId="{9B033788-9F1F-F44D-B01D-5ECB36A1E32F}"/>
          </ac:spMkLst>
        </pc:spChg>
      </pc:sldChg>
    </pc:docChg>
  </pc:docChgLst>
  <pc:docChgLst>
    <pc:chgData name="奥田陽子" userId="5bf8eb3d-eb6b-4939-b4ac-48d545c81564" providerId="ADAL" clId="{925922C6-66EF-4D0B-A134-EB2AE74F7AB1}"/>
    <pc:docChg chg="modSld">
      <pc:chgData name="奥田陽子" userId="5bf8eb3d-eb6b-4939-b4ac-48d545c81564" providerId="ADAL" clId="{925922C6-66EF-4D0B-A134-EB2AE74F7AB1}" dt="2025-05-08T10:44:48.554" v="38" actId="20577"/>
      <pc:docMkLst>
        <pc:docMk/>
      </pc:docMkLst>
      <pc:sldChg chg="modSp mod">
        <pc:chgData name="奥田陽子" userId="5bf8eb3d-eb6b-4939-b4ac-48d545c81564" providerId="ADAL" clId="{925922C6-66EF-4D0B-A134-EB2AE74F7AB1}" dt="2025-05-08T10:44:48.554" v="38" actId="20577"/>
        <pc:sldMkLst>
          <pc:docMk/>
          <pc:sldMk cId="2995835304" sldId="342"/>
        </pc:sldMkLst>
      </pc:sldChg>
    </pc:docChg>
  </pc:docChgLst>
  <pc:docChgLst>
    <pc:chgData name="寺田 勝也" userId="8c59538c-4358-4eb0-84dd-2e7cb114f0dc" providerId="ADAL" clId="{ACA78CE3-9F3D-43FB-B5A5-49BBA375E061}"/>
    <pc:docChg chg="undo custSel addSld delSld modSld sldOrd">
      <pc:chgData name="寺田 勝也" userId="8c59538c-4358-4eb0-84dd-2e7cb114f0dc" providerId="ADAL" clId="{ACA78CE3-9F3D-43FB-B5A5-49BBA375E061}" dt="2025-06-05T07:55:57.348" v="1096" actId="732"/>
      <pc:docMkLst>
        <pc:docMk/>
      </pc:docMkLst>
      <pc:sldChg chg="add del">
        <pc:chgData name="寺田 勝也" userId="8c59538c-4358-4eb0-84dd-2e7cb114f0dc" providerId="ADAL" clId="{ACA78CE3-9F3D-43FB-B5A5-49BBA375E061}" dt="2025-05-30T01:58:18.854" v="848" actId="47"/>
        <pc:sldMkLst>
          <pc:docMk/>
          <pc:sldMk cId="2853716944" sldId="321"/>
        </pc:sldMkLst>
      </pc:sldChg>
      <pc:sldChg chg="addSp delSp modSp del mod">
        <pc:chgData name="寺田 勝也" userId="8c59538c-4358-4eb0-84dd-2e7cb114f0dc" providerId="ADAL" clId="{ACA78CE3-9F3D-43FB-B5A5-49BBA375E061}" dt="2025-05-30T01:58:12.931" v="845" actId="47"/>
        <pc:sldMkLst>
          <pc:docMk/>
          <pc:sldMk cId="2995835304" sldId="342"/>
        </pc:sldMkLst>
      </pc:sldChg>
      <pc:sldChg chg="addSp delSp modSp add del mod">
        <pc:chgData name="寺田 勝也" userId="8c59538c-4358-4eb0-84dd-2e7cb114f0dc" providerId="ADAL" clId="{ACA78CE3-9F3D-43FB-B5A5-49BBA375E061}" dt="2025-05-30T02:32:54.736" v="952" actId="47"/>
        <pc:sldMkLst>
          <pc:docMk/>
          <pc:sldMk cId="1561008714" sldId="343"/>
        </pc:sldMkLst>
      </pc:sldChg>
      <pc:sldChg chg="addSp delSp modSp add del mod">
        <pc:chgData name="寺田 勝也" userId="8c59538c-4358-4eb0-84dd-2e7cb114f0dc" providerId="ADAL" clId="{ACA78CE3-9F3D-43FB-B5A5-49BBA375E061}" dt="2025-05-12T08:55:09.586" v="99" actId="47"/>
        <pc:sldMkLst>
          <pc:docMk/>
          <pc:sldMk cId="3330540429" sldId="343"/>
        </pc:sldMkLst>
      </pc:sldChg>
      <pc:sldChg chg="add del">
        <pc:chgData name="寺田 勝也" userId="8c59538c-4358-4eb0-84dd-2e7cb114f0dc" providerId="ADAL" clId="{ACA78CE3-9F3D-43FB-B5A5-49BBA375E061}" dt="2025-05-30T01:58:16.351" v="847" actId="47"/>
        <pc:sldMkLst>
          <pc:docMk/>
          <pc:sldMk cId="1044680404" sldId="344"/>
        </pc:sldMkLst>
      </pc:sldChg>
      <pc:sldChg chg="modSp add del mod">
        <pc:chgData name="寺田 勝也" userId="8c59538c-4358-4eb0-84dd-2e7cb114f0dc" providerId="ADAL" clId="{ACA78CE3-9F3D-43FB-B5A5-49BBA375E061}" dt="2025-05-30T02:32:52.040" v="951" actId="47"/>
        <pc:sldMkLst>
          <pc:docMk/>
          <pc:sldMk cId="2792230098" sldId="344"/>
        </pc:sldMkLst>
      </pc:sldChg>
      <pc:sldChg chg="addSp delSp modSp add del mod">
        <pc:chgData name="寺田 勝也" userId="8c59538c-4358-4eb0-84dd-2e7cb114f0dc" providerId="ADAL" clId="{ACA78CE3-9F3D-43FB-B5A5-49BBA375E061}" dt="2025-05-30T01:58:15.256" v="846" actId="47"/>
        <pc:sldMkLst>
          <pc:docMk/>
          <pc:sldMk cId="2378668174" sldId="345"/>
        </pc:sldMkLst>
      </pc:sldChg>
      <pc:sldChg chg="addSp delSp modSp add mod ord">
        <pc:chgData name="寺田 勝也" userId="8c59538c-4358-4eb0-84dd-2e7cb114f0dc" providerId="ADAL" clId="{ACA78CE3-9F3D-43FB-B5A5-49BBA375E061}" dt="2025-06-05T07:52:40.340" v="1067"/>
        <pc:sldMkLst>
          <pc:docMk/>
          <pc:sldMk cId="3607911042" sldId="345"/>
        </pc:sldMkLst>
      </pc:sldChg>
      <pc:sldChg chg="addSp modSp mod">
        <pc:chgData name="寺田 勝也" userId="8c59538c-4358-4eb0-84dd-2e7cb114f0dc" providerId="ADAL" clId="{ACA78CE3-9F3D-43FB-B5A5-49BBA375E061}" dt="2025-06-04T07:16:37.768" v="994"/>
        <pc:sldMkLst>
          <pc:docMk/>
          <pc:sldMk cId="427758628" sldId="347"/>
        </pc:sldMkLst>
      </pc:sldChg>
      <pc:sldChg chg="addSp modSp mod">
        <pc:chgData name="寺田 勝也" userId="8c59538c-4358-4eb0-84dd-2e7cb114f0dc" providerId="ADAL" clId="{ACA78CE3-9F3D-43FB-B5A5-49BBA375E061}" dt="2025-06-04T07:16:40.163" v="996"/>
        <pc:sldMkLst>
          <pc:docMk/>
          <pc:sldMk cId="1975324359" sldId="348"/>
        </pc:sldMkLst>
      </pc:sldChg>
      <pc:sldChg chg="addSp delSp modSp mod ord">
        <pc:chgData name="寺田 勝也" userId="8c59538c-4358-4eb0-84dd-2e7cb114f0dc" providerId="ADAL" clId="{ACA78CE3-9F3D-43FB-B5A5-49BBA375E061}" dt="2025-06-05T07:55:57.348" v="1096" actId="732"/>
        <pc:sldMkLst>
          <pc:docMk/>
          <pc:sldMk cId="2956980552" sldId="349"/>
        </pc:sldMkLst>
        <pc:spChg chg="mod">
          <ac:chgData name="寺田 勝也" userId="8c59538c-4358-4eb0-84dd-2e7cb114f0dc" providerId="ADAL" clId="{ACA78CE3-9F3D-43FB-B5A5-49BBA375E061}" dt="2025-06-04T08:36:54.703" v="1025" actId="166"/>
          <ac:spMkLst>
            <pc:docMk/>
            <pc:sldMk cId="2956980552" sldId="349"/>
            <ac:spMk id="9" creationId="{512E40D0-DCEB-908E-B637-64ECF73E8920}"/>
          </ac:spMkLst>
        </pc:spChg>
        <pc:grpChg chg="mod">
          <ac:chgData name="寺田 勝也" userId="8c59538c-4358-4eb0-84dd-2e7cb114f0dc" providerId="ADAL" clId="{ACA78CE3-9F3D-43FB-B5A5-49BBA375E061}" dt="2025-06-04T08:36:54.703" v="1025" actId="166"/>
          <ac:grpSpMkLst>
            <pc:docMk/>
            <pc:sldMk cId="2956980552" sldId="349"/>
            <ac:grpSpMk id="11" creationId="{5F4E7663-F3AF-A8B8-E274-EC1C619750B0}"/>
          </ac:grpSpMkLst>
        </pc:grpChg>
        <pc:picChg chg="mod">
          <ac:chgData name="寺田 勝也" userId="8c59538c-4358-4eb0-84dd-2e7cb114f0dc" providerId="ADAL" clId="{ACA78CE3-9F3D-43FB-B5A5-49BBA375E061}" dt="2025-06-04T08:36:54.703" v="1025" actId="166"/>
          <ac:picMkLst>
            <pc:docMk/>
            <pc:sldMk cId="2956980552" sldId="349"/>
            <ac:picMk id="3" creationId="{D341EEDA-A7FF-74C4-D234-D94D4DBCD475}"/>
          </ac:picMkLst>
        </pc:picChg>
        <pc:picChg chg="add mod modCrop">
          <ac:chgData name="寺田 勝也" userId="8c59538c-4358-4eb0-84dd-2e7cb114f0dc" providerId="ADAL" clId="{ACA78CE3-9F3D-43FB-B5A5-49BBA375E061}" dt="2025-06-05T07:54:05.611" v="1074" actId="1076"/>
          <ac:picMkLst>
            <pc:docMk/>
            <pc:sldMk cId="2956980552" sldId="349"/>
            <ac:picMk id="8" creationId="{8969E9CC-01F4-632E-D9B0-D10C399D1A7A}"/>
          </ac:picMkLst>
        </pc:picChg>
        <pc:picChg chg="mod">
          <ac:chgData name="寺田 勝也" userId="8c59538c-4358-4eb0-84dd-2e7cb114f0dc" providerId="ADAL" clId="{ACA78CE3-9F3D-43FB-B5A5-49BBA375E061}" dt="2025-06-05T07:51:00.508" v="1055" actId="1076"/>
          <ac:picMkLst>
            <pc:docMk/>
            <pc:sldMk cId="2956980552" sldId="349"/>
            <ac:picMk id="54" creationId="{08E9DE14-3F34-E5B8-2ACD-57E913A29F2E}"/>
          </ac:picMkLst>
        </pc:picChg>
        <pc:picChg chg="mod">
          <ac:chgData name="寺田 勝也" userId="8c59538c-4358-4eb0-84dd-2e7cb114f0dc" providerId="ADAL" clId="{ACA78CE3-9F3D-43FB-B5A5-49BBA375E061}" dt="2025-06-05T07:52:18.529" v="1065" actId="1076"/>
          <ac:picMkLst>
            <pc:docMk/>
            <pc:sldMk cId="2956980552" sldId="349"/>
            <ac:picMk id="55" creationId="{63FE9E99-E8FA-5035-E6AF-48A025AB1871}"/>
          </ac:picMkLst>
        </pc:picChg>
      </pc:sldChg>
      <pc:sldChg chg="addSp modSp add">
        <pc:chgData name="寺田 勝也" userId="8c59538c-4358-4eb0-84dd-2e7cb114f0dc" providerId="ADAL" clId="{ACA78CE3-9F3D-43FB-B5A5-49BBA375E061}" dt="2025-06-04T07:16:24.325" v="990"/>
        <pc:sldMkLst>
          <pc:docMk/>
          <pc:sldMk cId="2142149815" sldId="351"/>
        </pc:sldMkLst>
      </pc:sldChg>
      <pc:sldChg chg="addSp modSp">
        <pc:chgData name="寺田 勝也" userId="8c59538c-4358-4eb0-84dd-2e7cb114f0dc" providerId="ADAL" clId="{ACA78CE3-9F3D-43FB-B5A5-49BBA375E061}" dt="2025-06-04T07:16:31.339" v="992"/>
        <pc:sldMkLst>
          <pc:docMk/>
          <pc:sldMk cId="3221259564" sldId="352"/>
        </pc:sldMkLst>
      </pc:sldChg>
      <pc:sldMasterChg chg="delSldLayout">
        <pc:chgData name="寺田 勝也" userId="8c59538c-4358-4eb0-84dd-2e7cb114f0dc" providerId="ADAL" clId="{ACA78CE3-9F3D-43FB-B5A5-49BBA375E061}" dt="2025-05-30T01:58:18.854" v="848" actId="47"/>
        <pc:sldMasterMkLst>
          <pc:docMk/>
          <pc:sldMasterMk cId="383842651" sldId="2147483684"/>
        </pc:sldMasterMkLst>
        <pc:sldLayoutChg chg="del">
          <pc:chgData name="寺田 勝也" userId="8c59538c-4358-4eb0-84dd-2e7cb114f0dc" providerId="ADAL" clId="{ACA78CE3-9F3D-43FB-B5A5-49BBA375E061}" dt="2025-05-30T01:58:18.854" v="848" actId="47"/>
          <pc:sldLayoutMkLst>
            <pc:docMk/>
            <pc:sldMasterMk cId="383842651" sldId="2147483684"/>
            <pc:sldLayoutMk cId="2665720805" sldId="2147483686"/>
          </pc:sldLayoutMkLst>
        </pc:sldLayoutChg>
      </pc:sldMasterChg>
    </pc:docChg>
  </pc:docChgLst>
  <pc:docChgLst>
    <pc:chgData name="奥田陽子" userId="5bf8eb3d-eb6b-4939-b4ac-48d545c81564" providerId="ADAL" clId="{BFB48C26-2FE2-479D-AB88-742185E6647C}"/>
    <pc:docChg chg="modSld">
      <pc:chgData name="奥田陽子" userId="5bf8eb3d-eb6b-4939-b4ac-48d545c81564" providerId="ADAL" clId="{BFB48C26-2FE2-479D-AB88-742185E6647C}" dt="2025-05-30T13:02:06.161" v="10" actId="1076"/>
      <pc:docMkLst>
        <pc:docMk/>
      </pc:docMkLst>
      <pc:sldChg chg="modSp mod">
        <pc:chgData name="奥田陽子" userId="5bf8eb3d-eb6b-4939-b4ac-48d545c81564" providerId="ADAL" clId="{BFB48C26-2FE2-479D-AB88-742185E6647C}" dt="2025-05-30T13:01:01.229" v="0" actId="1076"/>
        <pc:sldMkLst>
          <pc:docMk/>
          <pc:sldMk cId="3607911042" sldId="345"/>
        </pc:sldMkLst>
      </pc:sldChg>
      <pc:sldChg chg="modSp mod">
        <pc:chgData name="奥田陽子" userId="5bf8eb3d-eb6b-4939-b4ac-48d545c81564" providerId="ADAL" clId="{BFB48C26-2FE2-479D-AB88-742185E6647C}" dt="2025-05-30T13:02:06.161" v="10" actId="1076"/>
        <pc:sldMkLst>
          <pc:docMk/>
          <pc:sldMk cId="2956980552" sldId="349"/>
        </pc:sldMkLst>
      </pc:sldChg>
    </pc:docChg>
  </pc:docChgLst>
  <pc:docChgLst>
    <pc:chgData name="寺田 勝也" userId="8c59538c-4358-4eb0-84dd-2e7cb114f0dc" providerId="ADAL" clId="{6BF03E5C-C419-4F34-9EC4-07EA875B5E2B}"/>
    <pc:docChg chg="modSld">
      <pc:chgData name="寺田 勝也" userId="8c59538c-4358-4eb0-84dd-2e7cb114f0dc" providerId="ADAL" clId="{6BF03E5C-C419-4F34-9EC4-07EA875B5E2B}" dt="2025-05-01T13:40:39.349" v="0"/>
      <pc:docMkLst>
        <pc:docMk/>
      </pc:docMkLst>
      <pc:sldChg chg="addSp modSp">
        <pc:chgData name="寺田 勝也" userId="8c59538c-4358-4eb0-84dd-2e7cb114f0dc" providerId="ADAL" clId="{6BF03E5C-C419-4F34-9EC4-07EA875B5E2B}" dt="2025-05-01T13:40:39.349" v="0"/>
        <pc:sldMkLst>
          <pc:docMk/>
          <pc:sldMk cId="2995835304" sldId="342"/>
        </pc:sldMkLst>
      </pc:sldChg>
    </pc:docChg>
  </pc:docChgLst>
  <pc:docChgLst>
    <pc:chgData name="寺田 勝也" userId="8c59538c-4358-4eb0-84dd-2e7cb114f0dc" providerId="ADAL" clId="{7820B0B2-63E1-459C-890F-0AF509F80F6D}"/>
    <pc:docChg chg="modSld">
      <pc:chgData name="寺田 勝也" userId="8c59538c-4358-4eb0-84dd-2e7cb114f0dc" providerId="ADAL" clId="{7820B0B2-63E1-459C-890F-0AF509F80F6D}" dt="2025-05-12T07:57:11.970" v="28" actId="20577"/>
      <pc:docMkLst>
        <pc:docMk/>
      </pc:docMkLst>
      <pc:sldChg chg="addSp modSp mod">
        <pc:chgData name="寺田 勝也" userId="8c59538c-4358-4eb0-84dd-2e7cb114f0dc" providerId="ADAL" clId="{7820B0B2-63E1-459C-890F-0AF509F80F6D}" dt="2025-05-12T07:57:11.970" v="28" actId="20577"/>
        <pc:sldMkLst>
          <pc:docMk/>
          <pc:sldMk cId="2995835304" sldId="342"/>
        </pc:sldMkLst>
      </pc:sldChg>
    </pc:docChg>
  </pc:docChgLst>
  <pc:docChgLst>
    <pc:chgData name="寺田 勝也" userId="8c59538c-4358-4eb0-84dd-2e7cb114f0dc" providerId="ADAL" clId="{24F69B5C-5D07-4A0F-82BD-9822F19BB5C1}"/>
    <pc:docChg chg="modSld">
      <pc:chgData name="寺田 勝也" userId="8c59538c-4358-4eb0-84dd-2e7cb114f0dc" providerId="ADAL" clId="{24F69B5C-5D07-4A0F-82BD-9822F19BB5C1}" dt="2025-05-01T06:26:34.046" v="1" actId="1076"/>
      <pc:docMkLst>
        <pc:docMk/>
      </pc:docMkLst>
      <pc:sldChg chg="modSp mod">
        <pc:chgData name="寺田 勝也" userId="8c59538c-4358-4eb0-84dd-2e7cb114f0dc" providerId="ADAL" clId="{24F69B5C-5D07-4A0F-82BD-9822F19BB5C1}" dt="2025-05-01T06:26:34.046" v="1" actId="1076"/>
        <pc:sldMkLst>
          <pc:docMk/>
          <pc:sldMk cId="2995835304" sldId="3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D2F7-C2A8-439D-9343-0D437E0A693E}" type="datetimeFigureOut">
              <a:rPr kumimoji="1" lang="ja-JP" altLang="en-US" smtClean="0"/>
              <a:t>2025/8/7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4E63E-7ECF-4737-A2F9-F085AEA6B6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93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55B36-DCD8-D73D-D5FB-5BF953F91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背景パターン&#10;&#10;AI 生成コンテンツは誤りを含む可能性があります。">
            <a:extLst>
              <a:ext uri="{FF2B5EF4-FFF2-40B4-BE49-F238E27FC236}">
                <a16:creationId xmlns:a16="http://schemas.microsoft.com/office/drawing/2014/main" id="{571B22BB-DC1C-7EC7-CCBB-6BE69F838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8" t="211" r="4450" b="35504"/>
          <a:stretch>
            <a:fillRect/>
          </a:stretch>
        </p:blipFill>
        <p:spPr>
          <a:xfrm>
            <a:off x="-6762" y="3493"/>
            <a:ext cx="6871526" cy="821809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12E40D0-DCEB-908E-B637-64ECF73E892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F4E7663-F3AF-A8B8-E274-EC1C619750B0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BDD8890-0D5D-23EC-963A-411EF48652AB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B033788-9F1F-F44D-B01D-5ECB36A1E32F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D8392B2-327D-5159-6E26-E7375B33F1AE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</a:t>
              </a:r>
            </a:p>
          </p:txBody>
        </p:sp>
      </p:grp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D341EEDA-A7FF-74C4-D234-D94D4DBCD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8969E9CC-01F4-632E-D9B0-D10C399D1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7" b="40995"/>
          <a:stretch>
            <a:fillRect/>
          </a:stretch>
        </p:blipFill>
        <p:spPr>
          <a:xfrm>
            <a:off x="14988" y="329685"/>
            <a:ext cx="4015527" cy="1070808"/>
          </a:xfrm>
          <a:prstGeom prst="rect">
            <a:avLst/>
          </a:prstGeom>
        </p:spPr>
      </p:pic>
      <p:pic>
        <p:nvPicPr>
          <p:cNvPr id="12" name="図 11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8970A48-36CA-6D27-1606-060CAD6E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9" t="14445" r="48242" b="29580"/>
          <a:stretch>
            <a:fillRect/>
          </a:stretch>
        </p:blipFill>
        <p:spPr>
          <a:xfrm>
            <a:off x="-44001" y="2377197"/>
            <a:ext cx="4006598" cy="5843863"/>
          </a:xfrm>
          <a:prstGeom prst="rect">
            <a:avLst/>
          </a:prstGeom>
        </p:spPr>
      </p:pic>
      <p:pic>
        <p:nvPicPr>
          <p:cNvPr id="21" name="図 20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EC9338B-F7D5-D5B6-026E-6C36B011E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3" t="56323" b="11530"/>
          <a:stretch>
            <a:fillRect/>
          </a:stretch>
        </p:blipFill>
        <p:spPr>
          <a:xfrm rot="16200000">
            <a:off x="2319270" y="3663430"/>
            <a:ext cx="6281423" cy="285893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0D0C21-7CD8-6106-F764-EFC29CD14081}"/>
              </a:ext>
            </a:extLst>
          </p:cNvPr>
          <p:cNvSpPr txBox="1"/>
          <p:nvPr/>
        </p:nvSpPr>
        <p:spPr>
          <a:xfrm>
            <a:off x="1360782" y="6970827"/>
            <a:ext cx="40991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2400" b="1" dirty="0">
                <a:solidFill>
                  <a:schemeClr val="bg1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間違いさがしや文字さがしに</a:t>
            </a:r>
            <a:endParaRPr kumimoji="1" lang="en-US" altLang="ja-JP" sz="2400" b="1" dirty="0">
              <a:solidFill>
                <a:schemeClr val="bg1"/>
              </a:solidFill>
              <a:effectLst>
                <a:glow rad="127000">
                  <a:schemeClr val="tx1">
                    <a:lumMod val="85000"/>
                    <a:lumOff val="15000"/>
                  </a:schemeClr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3600" b="1" dirty="0">
                <a:solidFill>
                  <a:schemeClr val="bg1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チャレンジしよう！</a:t>
            </a:r>
          </a:p>
        </p:txBody>
      </p:sp>
      <p:pic>
        <p:nvPicPr>
          <p:cNvPr id="15" name="図 14" descr="ダイアグラム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72B5510-AF9C-AC25-41EE-0B2E808A4B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0406"/>
            <a:ext cx="6858000" cy="209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80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A916F1EA-21FA-4F1A-89D0-8A5A67B09E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5455E8-C77D-4265-B1A9-FC0457ECB364}">
  <ds:schemaRefs>
    <ds:schemaRef ds:uri="aa497eed-f72d-442f-adf5-cc88fbf9cce6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ccc50300-c016-41b3-baf7-1f053ea3de53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2348</TotalTime>
  <Words>46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77</cp:revision>
  <cp:lastPrinted>2025-07-01T04:06:37Z</cp:lastPrinted>
  <dcterms:created xsi:type="dcterms:W3CDTF">2022-02-20T16:12:08Z</dcterms:created>
  <dcterms:modified xsi:type="dcterms:W3CDTF">2025-08-07T01:34:52Z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