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5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DE1A9"/>
    <a:srgbClr val="FAAA0A"/>
    <a:srgbClr val="FCCB66"/>
    <a:srgbClr val="F2B800"/>
    <a:srgbClr val="FFF8E1"/>
    <a:srgbClr val="FFEAA7"/>
    <a:srgbClr val="FEF3E6"/>
    <a:srgbClr val="FDFCC3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CFE2D-BFDA-AA6A-FFB7-B9B2AF6F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0F8C046-90A5-E5C4-956B-DD1C71D51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3DFD5A-3B8F-B58A-CA6E-EBE93B50A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8"/>
          <a:stretch>
            <a:fillRect/>
          </a:stretch>
        </p:blipFill>
        <p:spPr>
          <a:xfrm>
            <a:off x="-15241" y="269946"/>
            <a:ext cx="7614103" cy="3463153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45550A39-3438-0922-B6B4-58578908D865}"/>
              </a:ext>
            </a:extLst>
          </p:cNvPr>
          <p:cNvSpPr/>
          <p:nvPr/>
        </p:nvSpPr>
        <p:spPr>
          <a:xfrm>
            <a:off x="-1236222" y="3134564"/>
            <a:ext cx="7066006" cy="12364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E917328-CDD8-1E3B-440C-3B085449B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AB4888B-08A8-4727-C1D6-593876DDFD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-40455" y="8621674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FF3859B-BB09-3370-029A-5AFCBC904D84}"/>
              </a:ext>
            </a:extLst>
          </p:cNvPr>
          <p:cNvGrpSpPr/>
          <p:nvPr/>
        </p:nvGrpSpPr>
        <p:grpSpPr>
          <a:xfrm>
            <a:off x="128707" y="8977329"/>
            <a:ext cx="3374410" cy="1107996"/>
            <a:chOff x="1209387" y="6130102"/>
            <a:chExt cx="3249617" cy="1107996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8492886-F9D8-9DCD-4A3F-06F22F3D8297}"/>
                </a:ext>
              </a:extLst>
            </p:cNvPr>
            <p:cNvSpPr txBox="1"/>
            <p:nvPr/>
          </p:nvSpPr>
          <p:spPr>
            <a:xfrm rot="16200000">
              <a:off x="1335143" y="6004346"/>
              <a:ext cx="1107996" cy="1359508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10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6C40BB7-1B25-E8E3-6907-5BD189894060}"/>
                </a:ext>
              </a:extLst>
            </p:cNvPr>
            <p:cNvSpPr txBox="1"/>
            <p:nvPr/>
          </p:nvSpPr>
          <p:spPr>
            <a:xfrm rot="16200000">
              <a:off x="2922003" y="5701096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10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D42A51A-6A65-0399-B0BD-8C099ECB3C3D}"/>
              </a:ext>
            </a:extLst>
          </p:cNvPr>
          <p:cNvSpPr txBox="1"/>
          <p:nvPr/>
        </p:nvSpPr>
        <p:spPr>
          <a:xfrm rot="16200000">
            <a:off x="5491230" y="7959568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1F4891C-9B77-997A-5EF8-2B8C6EC99C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51942" r="23276" b="38605"/>
          <a:stretch/>
        </p:blipFill>
        <p:spPr>
          <a:xfrm>
            <a:off x="659203" y="3977763"/>
            <a:ext cx="6407424" cy="117181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42CB5F14-9A04-ABAC-9232-303355D76A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75596" y="108313"/>
            <a:ext cx="4123871" cy="1385920"/>
          </a:xfrm>
          <a:prstGeom prst="rect">
            <a:avLst/>
          </a:prstGeom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3A9AC599-3E9B-4106-76FC-F39BDB9B4F98}"/>
              </a:ext>
            </a:extLst>
          </p:cNvPr>
          <p:cNvSpPr txBox="1"/>
          <p:nvPr/>
        </p:nvSpPr>
        <p:spPr>
          <a:xfrm>
            <a:off x="953489" y="953978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C1F1FE7-2FFA-51C8-11CF-95EEF005A28A}"/>
              </a:ext>
            </a:extLst>
          </p:cNvPr>
          <p:cNvGrpSpPr/>
          <p:nvPr/>
        </p:nvGrpSpPr>
        <p:grpSpPr>
          <a:xfrm>
            <a:off x="3499550" y="9314524"/>
            <a:ext cx="931595" cy="635769"/>
            <a:chOff x="8371795" y="633327"/>
            <a:chExt cx="931595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5066DB68-5724-9375-5AF7-EEBD91D4FC8D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24DB8C5-96E6-7D11-DFC0-414D7C51CB74}"/>
                </a:ext>
              </a:extLst>
            </p:cNvPr>
            <p:cNvSpPr txBox="1"/>
            <p:nvPr/>
          </p:nvSpPr>
          <p:spPr>
            <a:xfrm>
              <a:off x="8407067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金</a:t>
              </a:r>
              <a:endParaRPr kumimoji="1" lang="en-US" altLang="ja-JP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Rectangle 1">
            <a:extLst>
              <a:ext uri="{FF2B5EF4-FFF2-40B4-BE49-F238E27FC236}">
                <a16:creationId xmlns:a16="http://schemas.microsoft.com/office/drawing/2014/main" id="{1667D772-B654-86CC-DB74-5B15E5BF4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775" y="354141"/>
            <a:ext cx="218217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706666"/>
                </a:solidFill>
                <a:effectLst/>
                <a:latin typeface="Arial" panose="020B0604020202020204" pitchFamily="34" charset="0"/>
              </a:rPr>
              <a:t>Ⓒmitsubishiexpo2025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1B95A59B-9431-B854-81F6-40D5F60E7B80}"/>
              </a:ext>
            </a:extLst>
          </p:cNvPr>
          <p:cNvSpPr/>
          <p:nvPr/>
        </p:nvSpPr>
        <p:spPr>
          <a:xfrm>
            <a:off x="2050772" y="3089430"/>
            <a:ext cx="7066006" cy="12364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7B22122-9B89-F8AD-48E4-0AEFE7044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10" y="0"/>
            <a:ext cx="7748538" cy="1095974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6B1DE7B-863A-3D09-97FF-07733F255C4D}"/>
              </a:ext>
            </a:extLst>
          </p:cNvPr>
          <p:cNvSpPr txBox="1"/>
          <p:nvPr/>
        </p:nvSpPr>
        <p:spPr>
          <a:xfrm>
            <a:off x="861490" y="7333886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0BA96007-9642-3690-C2A1-29BB0CF42C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45247" y="5395501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DBEC762-51DF-3F79-4ECB-2C72BA2303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1" t="59232" r="12751"/>
          <a:stretch>
            <a:fillRect/>
          </a:stretch>
        </p:blipFill>
        <p:spPr>
          <a:xfrm>
            <a:off x="600850" y="3190881"/>
            <a:ext cx="6115925" cy="218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50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75935</TotalTime>
  <Words>39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341</cp:revision>
  <cp:lastPrinted>2024-04-25T02:32:41Z</cp:lastPrinted>
  <dcterms:created xsi:type="dcterms:W3CDTF">2022-09-22T01:47:20Z</dcterms:created>
  <dcterms:modified xsi:type="dcterms:W3CDTF">2025-08-24T04:29:33Z</dcterms:modified>
</cp:coreProperties>
</file>