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0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C7E"/>
    <a:srgbClr val="FDE1A9"/>
    <a:srgbClr val="FAAA0A"/>
    <a:srgbClr val="FCCB66"/>
    <a:srgbClr val="F2B800"/>
    <a:srgbClr val="FFF8E1"/>
    <a:srgbClr val="FFEAA7"/>
    <a:srgbClr val="FEF3E6"/>
    <a:srgbClr val="FDFCC3"/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7500F-3925-CAE1-C0C3-6C99C53A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E7609EC-4FBA-69B1-BAFC-FC9DC37C5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2E7272D-EE27-B879-1E97-8545862646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74" b="9094"/>
          <a:stretch>
            <a:fillRect/>
          </a:stretch>
        </p:blipFill>
        <p:spPr>
          <a:xfrm>
            <a:off x="-24636" y="-32279"/>
            <a:ext cx="7581135" cy="3546249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D486BC0F-B9B2-3C09-B504-4180FAEAAA42}"/>
              </a:ext>
            </a:extLst>
          </p:cNvPr>
          <p:cNvSpPr/>
          <p:nvPr/>
        </p:nvSpPr>
        <p:spPr>
          <a:xfrm>
            <a:off x="-256969" y="2709703"/>
            <a:ext cx="8163816" cy="27388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6B836A8-37F8-4A99-3823-5FE7D5DC5133}"/>
              </a:ext>
            </a:extLst>
          </p:cNvPr>
          <p:cNvGrpSpPr/>
          <p:nvPr/>
        </p:nvGrpSpPr>
        <p:grpSpPr>
          <a:xfrm>
            <a:off x="3256410" y="8965532"/>
            <a:ext cx="931595" cy="635769"/>
            <a:chOff x="8371795" y="633327"/>
            <a:chExt cx="931595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B98B5D21-16F0-1B5B-09DC-F3271B1F9FDF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1DC838B-A9A8-F852-CC97-4CC8AFAD3D51}"/>
                </a:ext>
              </a:extLst>
            </p:cNvPr>
            <p:cNvSpPr txBox="1"/>
            <p:nvPr/>
          </p:nvSpPr>
          <p:spPr>
            <a:xfrm>
              <a:off x="8407067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月</a:t>
              </a:r>
              <a:endParaRPr kumimoji="1" lang="en-US" altLang="ja-JP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AFE64502-369E-E271-8F5C-3AF398D30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51ED09C-F913-DB3D-FFE8-CE5DDF76F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11" y="-56335"/>
            <a:ext cx="7748538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C9E7FA7-D0E0-A56C-F63D-89F1106424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44641" y="8319864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DBC7E4E-6C4D-B15F-C9B9-DB3710E842AC}"/>
              </a:ext>
            </a:extLst>
          </p:cNvPr>
          <p:cNvGrpSpPr/>
          <p:nvPr/>
        </p:nvGrpSpPr>
        <p:grpSpPr>
          <a:xfrm>
            <a:off x="242149" y="8639656"/>
            <a:ext cx="3450612" cy="1116161"/>
            <a:chOff x="1209387" y="5794822"/>
            <a:chExt cx="3322999" cy="1116161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0D41F8-E6D9-E097-E6E5-0630A77F21B2}"/>
                </a:ext>
              </a:extLst>
            </p:cNvPr>
            <p:cNvSpPr txBox="1"/>
            <p:nvPr/>
          </p:nvSpPr>
          <p:spPr>
            <a:xfrm rot="16200000">
              <a:off x="1335143" y="5677231"/>
              <a:ext cx="1107996" cy="1359508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10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A181BE6-C2A0-25C6-A653-BFDB356AB07A}"/>
                </a:ext>
              </a:extLst>
            </p:cNvPr>
            <p:cNvSpPr txBox="1"/>
            <p:nvPr/>
          </p:nvSpPr>
          <p:spPr>
            <a:xfrm rot="16200000">
              <a:off x="2995385" y="5365816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6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D5FF0C0-C96B-751B-1B04-362A445731B7}"/>
              </a:ext>
            </a:extLst>
          </p:cNvPr>
          <p:cNvSpPr txBox="1"/>
          <p:nvPr/>
        </p:nvSpPr>
        <p:spPr>
          <a:xfrm>
            <a:off x="861490" y="7333886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808F488-58B9-945D-C3D2-D68A7A09F0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206840" y="5343650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0272DAD-0E86-EEDD-6F64-3212F178F088}"/>
              </a:ext>
            </a:extLst>
          </p:cNvPr>
          <p:cNvSpPr txBox="1"/>
          <p:nvPr/>
        </p:nvSpPr>
        <p:spPr>
          <a:xfrm rot="16200000">
            <a:off x="5417640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A422FB6D-126C-426F-A0EF-04584054C0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3314" r="14467" b="15744"/>
          <a:stretch>
            <a:fillRect/>
          </a:stretch>
        </p:blipFill>
        <p:spPr>
          <a:xfrm>
            <a:off x="3324142" y="3128103"/>
            <a:ext cx="3275048" cy="160418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A551006A-FA62-E0B5-0203-E9FEB2367A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3" t="46061" r="49704" b="14676"/>
          <a:stretch>
            <a:fillRect/>
          </a:stretch>
        </p:blipFill>
        <p:spPr>
          <a:xfrm>
            <a:off x="456516" y="2893246"/>
            <a:ext cx="3275047" cy="203569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EC7F0C5-E064-580C-E573-928033289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51942" r="23276" b="38605"/>
          <a:stretch/>
        </p:blipFill>
        <p:spPr>
          <a:xfrm>
            <a:off x="659203" y="4200189"/>
            <a:ext cx="6407424" cy="1171818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C392185B-52F0-601F-7ED3-0B9C26661A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75596" y="108313"/>
            <a:ext cx="4123871" cy="1385920"/>
          </a:xfrm>
          <a:prstGeom prst="rect">
            <a:avLst/>
          </a:prstGeom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010AB329-B4A3-23BA-6E33-0469BFF7DFBA}"/>
              </a:ext>
            </a:extLst>
          </p:cNvPr>
          <p:cNvSpPr txBox="1"/>
          <p:nvPr/>
        </p:nvSpPr>
        <p:spPr>
          <a:xfrm>
            <a:off x="953489" y="918926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D75952-50C4-3771-1A26-FB05F445348C}"/>
              </a:ext>
            </a:extLst>
          </p:cNvPr>
          <p:cNvSpPr txBox="1"/>
          <p:nvPr/>
        </p:nvSpPr>
        <p:spPr>
          <a:xfrm>
            <a:off x="5857067" y="242864"/>
            <a:ext cx="4099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i="0" dirty="0">
                <a:solidFill>
                  <a:srgbClr val="FFFFFF"/>
                </a:solidFill>
                <a:effectLst/>
                <a:ea typeface="DNP 秀英丸ゴシック Std B" panose="020F0600000000000000"/>
              </a:rPr>
              <a:t>画像提供</a:t>
            </a:r>
            <a:r>
              <a:rPr lang="en-US" altLang="ja-JP" sz="1200" b="1" i="0" dirty="0">
                <a:solidFill>
                  <a:srgbClr val="FFFFFF"/>
                </a:solidFill>
                <a:effectLst/>
                <a:ea typeface="DNP 秀英丸ゴシック Std B" panose="020F0600000000000000"/>
              </a:rPr>
              <a:t>:</a:t>
            </a:r>
            <a:r>
              <a:rPr lang="ja-JP" altLang="en-US" sz="1200" b="1" i="0" dirty="0">
                <a:solidFill>
                  <a:srgbClr val="FFFFFF"/>
                </a:solidFill>
                <a:effectLst/>
                <a:ea typeface="DNP 秀英丸ゴシック Std B" panose="020F0600000000000000"/>
              </a:rPr>
              <a:t>経済産業省</a:t>
            </a:r>
            <a:endParaRPr lang="ja-JP" altLang="en-US" sz="1200" b="1" dirty="0">
              <a:ea typeface="DNP 秀英丸ゴシック Std B" panose="020F06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054740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75936</TotalTime>
  <Words>42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340</cp:revision>
  <cp:lastPrinted>2024-04-25T02:32:41Z</cp:lastPrinted>
  <dcterms:created xsi:type="dcterms:W3CDTF">2022-09-22T01:47:20Z</dcterms:created>
  <dcterms:modified xsi:type="dcterms:W3CDTF">2025-08-24T04:26:08Z</dcterms:modified>
</cp:coreProperties>
</file>