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7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DE1A9"/>
    <a:srgbClr val="FAAA0A"/>
    <a:srgbClr val="FCCB66"/>
    <a:srgbClr val="F2B800"/>
    <a:srgbClr val="FFF8E1"/>
    <a:srgbClr val="FFEAA7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98AE7-008E-46BA-1BD1-EEEC6B3FE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6264FC5-7A05-0397-5406-06A8B6147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40527C-E5B0-7A5B-F7D4-3D7BB76D5A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59ED2A-DBEC-3906-E02B-7925FDABC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508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E1A9"/>
            </a:gs>
            <a:gs pos="23000">
              <a:srgbClr val="FCCB66"/>
            </a:gs>
            <a:gs pos="69000">
              <a:srgbClr val="FDE1A9"/>
            </a:gs>
            <a:gs pos="97000">
              <a:srgbClr val="FCCB6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440A03-773C-450A-BD56-B9465F989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5613C450-FE39-5502-4D92-9763CF1FB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5" y="0"/>
            <a:ext cx="7520955" cy="10639065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90D5F44D-A672-B5EC-9AD4-023BEC2F6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E61850C-5C14-516D-81EF-1222817571B0}"/>
              </a:ext>
            </a:extLst>
          </p:cNvPr>
          <p:cNvSpPr txBox="1"/>
          <p:nvPr/>
        </p:nvSpPr>
        <p:spPr>
          <a:xfrm>
            <a:off x="602991" y="7244268"/>
            <a:ext cx="34482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3D43D23-D400-E126-5AC8-3D6772B1E37C}"/>
              </a:ext>
            </a:extLst>
          </p:cNvPr>
          <p:cNvGrpSpPr/>
          <p:nvPr/>
        </p:nvGrpSpPr>
        <p:grpSpPr>
          <a:xfrm>
            <a:off x="3312118" y="7244268"/>
            <a:ext cx="4567806" cy="2659080"/>
            <a:chOff x="618266" y="5113905"/>
            <a:chExt cx="4567806" cy="265908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4403859-89CF-3BC7-4CB3-76FA1E184FA0}"/>
                </a:ext>
              </a:extLst>
            </p:cNvPr>
            <p:cNvGrpSpPr/>
            <p:nvPr/>
          </p:nvGrpSpPr>
          <p:grpSpPr>
            <a:xfrm>
              <a:off x="3771737" y="6240543"/>
              <a:ext cx="645818" cy="644137"/>
              <a:chOff x="8741327" y="697189"/>
              <a:chExt cx="645818" cy="644137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7633A314-B545-7F33-7F91-F00DA09B3A8F}"/>
                  </a:ext>
                </a:extLst>
              </p:cNvPr>
              <p:cNvSpPr/>
              <p:nvPr/>
            </p:nvSpPr>
            <p:spPr>
              <a:xfrm>
                <a:off x="8741327" y="697189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A0DEC91-6325-AFC2-DE33-8EBBD475A8CF}"/>
                  </a:ext>
                </a:extLst>
              </p:cNvPr>
              <p:cNvSpPr txBox="1"/>
              <p:nvPr/>
            </p:nvSpPr>
            <p:spPr>
              <a:xfrm>
                <a:off x="8779370" y="756551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土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CBBAD81A-956C-BEAF-0254-98E8AEC045A4}"/>
                </a:ext>
              </a:extLst>
            </p:cNvPr>
            <p:cNvGrpSpPr/>
            <p:nvPr/>
          </p:nvGrpSpPr>
          <p:grpSpPr>
            <a:xfrm>
              <a:off x="618266" y="5895548"/>
              <a:ext cx="3281456" cy="1107997"/>
              <a:chOff x="407010" y="6234695"/>
              <a:chExt cx="3228369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D2D39D3-006D-2A6B-CF67-78E7E6C8EB82}"/>
                  </a:ext>
                </a:extLst>
              </p:cNvPr>
              <p:cNvSpPr txBox="1"/>
              <p:nvPr/>
            </p:nvSpPr>
            <p:spPr>
              <a:xfrm rot="16200000">
                <a:off x="558690" y="6083015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１０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A25FC30-0411-5268-FE43-C9ACE3300377}"/>
                  </a:ext>
                </a:extLst>
              </p:cNvPr>
              <p:cNvSpPr txBox="1"/>
              <p:nvPr/>
            </p:nvSpPr>
            <p:spPr>
              <a:xfrm rot="16200000">
                <a:off x="2339374" y="6046686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４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BA580F82-A6F1-AAC2-1B82-E0EADFF624F3}"/>
                </a:ext>
              </a:extLst>
            </p:cNvPr>
            <p:cNvGrpSpPr/>
            <p:nvPr/>
          </p:nvGrpSpPr>
          <p:grpSpPr>
            <a:xfrm>
              <a:off x="1064301" y="5113905"/>
              <a:ext cx="3215384" cy="911200"/>
              <a:chOff x="-3448608" y="8604296"/>
              <a:chExt cx="3499280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AE9A174F-44FB-63D5-4BA7-E8CE5A9F94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89342D1E-3BED-3CFF-FFCE-AF037441D0CF}"/>
                  </a:ext>
                </a:extLst>
              </p:cNvPr>
              <p:cNvSpPr txBox="1"/>
              <p:nvPr/>
            </p:nvSpPr>
            <p:spPr>
              <a:xfrm>
                <a:off x="-3182915" y="9112418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932789E7-4BB1-7F0A-C2D0-74ED9653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6A1EE33-C127-2B88-035F-432BFAA1F581}"/>
                </a:ext>
              </a:extLst>
            </p:cNvPr>
            <p:cNvSpPr txBox="1"/>
            <p:nvPr/>
          </p:nvSpPr>
          <p:spPr>
            <a:xfrm rot="16200000">
              <a:off x="2573228" y="5160140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6" name="TextBox 27">
            <a:extLst>
              <a:ext uri="{FF2B5EF4-FFF2-40B4-BE49-F238E27FC236}">
                <a16:creationId xmlns:a16="http://schemas.microsoft.com/office/drawing/2014/main" id="{1A05F6C0-7181-A267-3BDA-04F04F203239}"/>
              </a:ext>
            </a:extLst>
          </p:cNvPr>
          <p:cNvSpPr txBox="1"/>
          <p:nvPr/>
        </p:nvSpPr>
        <p:spPr>
          <a:xfrm>
            <a:off x="4263315" y="8565438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</a:t>
            </a:r>
            <a:r>
              <a:rPr lang="en-US" altLang="ja-JP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7753871-2561-387E-DC7E-2F5F11C844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51"/>
          <a:stretch>
            <a:fillRect/>
          </a:stretch>
        </p:blipFill>
        <p:spPr>
          <a:xfrm>
            <a:off x="-675725" y="2245690"/>
            <a:ext cx="9878079" cy="1841890"/>
          </a:xfrm>
          <a:prstGeom prst="rect">
            <a:avLst/>
          </a:prstGeom>
          <a:effectLst>
            <a:glow rad="127000">
              <a:srgbClr val="AFDC7E">
                <a:alpha val="95000"/>
              </a:srgbClr>
            </a:glow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3CC46D9-AF4C-8737-53EA-B53ED21BEE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63" b="8735"/>
          <a:stretch>
            <a:fillRect/>
          </a:stretch>
        </p:blipFill>
        <p:spPr>
          <a:xfrm>
            <a:off x="-1598603" y="3304230"/>
            <a:ext cx="10742600" cy="3396133"/>
          </a:xfrm>
          <a:prstGeom prst="rect">
            <a:avLst/>
          </a:prstGeom>
          <a:effectLst>
            <a:glow rad="127000">
              <a:srgbClr val="AFDC7E">
                <a:alpha val="93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17505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75938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342</cp:revision>
  <cp:lastPrinted>2024-04-25T02:32:41Z</cp:lastPrinted>
  <dcterms:created xsi:type="dcterms:W3CDTF">2022-09-22T01:47:20Z</dcterms:created>
  <dcterms:modified xsi:type="dcterms:W3CDTF">2025-08-27T23:40:35Z</dcterms:modified>
</cp:coreProperties>
</file>