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1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9F60-0350-824B-AD85-2DEAD117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228D4F-BBCC-8E59-D5D5-488CBB8D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C614376-1582-2C68-23F7-1B6135D70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743"/>
            <a:ext cx="7556500" cy="4250531"/>
          </a:xfrm>
          <a:prstGeom prst="rect">
            <a:avLst/>
          </a:prstGeom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5B3D9B7A-8FE0-61FA-C0E0-9DE59CA42EA1}"/>
              </a:ext>
            </a:extLst>
          </p:cNvPr>
          <p:cNvSpPr/>
          <p:nvPr/>
        </p:nvSpPr>
        <p:spPr>
          <a:xfrm>
            <a:off x="2210518" y="3316286"/>
            <a:ext cx="7066006" cy="12364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FC339C4-9C34-7309-9B44-2A5CB35669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4EEDCC3-DDB9-F0BF-18A9-48F3F050ABFA}"/>
              </a:ext>
            </a:extLst>
          </p:cNvPr>
          <p:cNvGrpSpPr/>
          <p:nvPr/>
        </p:nvGrpSpPr>
        <p:grpSpPr>
          <a:xfrm>
            <a:off x="213883" y="8625363"/>
            <a:ext cx="3424146" cy="1117905"/>
            <a:chOff x="1209387" y="6121394"/>
            <a:chExt cx="3297514" cy="1117905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7F9E48-59A2-D7B9-E275-526BF84580BA}"/>
                </a:ext>
              </a:extLst>
            </p:cNvPr>
            <p:cNvSpPr txBox="1"/>
            <p:nvPr/>
          </p:nvSpPr>
          <p:spPr>
            <a:xfrm rot="16200000">
              <a:off x="1400372" y="5930409"/>
              <a:ext cx="1107996" cy="148996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１０</a:t>
              </a:r>
              <a:endParaRPr lang="en-US" altLang="ja-JP" sz="60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5710C1-B16A-F895-1C32-F4CFCDA17901}"/>
                </a:ext>
              </a:extLst>
            </p:cNvPr>
            <p:cNvSpPr txBox="1"/>
            <p:nvPr/>
          </p:nvSpPr>
          <p:spPr>
            <a:xfrm rot="16200000">
              <a:off x="2969900" y="5702297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３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E27F8642-09FB-3CDF-30C6-F0FCBFC7999C}"/>
              </a:ext>
            </a:extLst>
          </p:cNvPr>
          <p:cNvSpPr txBox="1"/>
          <p:nvPr/>
        </p:nvSpPr>
        <p:spPr>
          <a:xfrm>
            <a:off x="958397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AA9AF1A-4584-A71F-308B-02F4FB5C65EC}"/>
              </a:ext>
            </a:extLst>
          </p:cNvPr>
          <p:cNvGrpSpPr/>
          <p:nvPr/>
        </p:nvGrpSpPr>
        <p:grpSpPr>
          <a:xfrm>
            <a:off x="3256410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34DD4D0-75CF-9C5A-21F3-871AA23529E2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198A923-3FCB-BF6B-6D16-BBBFF57623E6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金</a:t>
              </a:r>
              <a:endParaRPr kumimoji="1" lang="en-US" altLang="ja-JP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D4FD59-152F-B1C2-5755-295B36995EE6}"/>
              </a:ext>
            </a:extLst>
          </p:cNvPr>
          <p:cNvSpPr txBox="1"/>
          <p:nvPr/>
        </p:nvSpPr>
        <p:spPr>
          <a:xfrm rot="16200000">
            <a:off x="541764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13: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794B55B-E89E-A42C-6347-00D8AF319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sp>
        <p:nvSpPr>
          <p:cNvPr id="17" name="楕円 16">
            <a:extLst>
              <a:ext uri="{FF2B5EF4-FFF2-40B4-BE49-F238E27FC236}">
                <a16:creationId xmlns:a16="http://schemas.microsoft.com/office/drawing/2014/main" id="{B93D5FBE-93B3-D95B-8E3D-0AB6F5ED02F2}"/>
              </a:ext>
            </a:extLst>
          </p:cNvPr>
          <p:cNvSpPr/>
          <p:nvPr/>
        </p:nvSpPr>
        <p:spPr>
          <a:xfrm>
            <a:off x="-1279667" y="3144472"/>
            <a:ext cx="7066006" cy="12364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9D50CD2D-3E4C-4349-1E58-F9AC63A676FD}"/>
              </a:ext>
            </a:extLst>
          </p:cNvPr>
          <p:cNvSpPr/>
          <p:nvPr/>
        </p:nvSpPr>
        <p:spPr>
          <a:xfrm>
            <a:off x="2056943" y="3807123"/>
            <a:ext cx="7066006" cy="12364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701775A9-D58A-022F-0245-9B8DD6AE40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00" y="-48507"/>
            <a:ext cx="7748537" cy="1095974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8E55776-96F3-FF61-C66D-4A4A8C756CB0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7689C9F9-02A4-C833-9EE4-762FC9BB1F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44372" y="5111456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DE3B811-56A7-B125-2AE1-C18CA04B8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51942" r="23276" b="38605"/>
          <a:stretch/>
        </p:blipFill>
        <p:spPr>
          <a:xfrm>
            <a:off x="698516" y="4043530"/>
            <a:ext cx="6407424" cy="11718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910113-6850-2F50-4C66-152B1112CD08}"/>
              </a:ext>
            </a:extLst>
          </p:cNvPr>
          <p:cNvSpPr txBox="1"/>
          <p:nvPr/>
        </p:nvSpPr>
        <p:spPr>
          <a:xfrm>
            <a:off x="244372" y="2571062"/>
            <a:ext cx="7076996" cy="1908215"/>
          </a:xfrm>
          <a:prstGeom prst="rect">
            <a:avLst/>
          </a:prstGeom>
          <a:noFill/>
          <a:effectLst>
            <a:softEdge rad="12700"/>
          </a:effectLst>
        </p:spPr>
        <p:txBody>
          <a:bodyPr wrap="square">
            <a:spAutoFit/>
          </a:bodyPr>
          <a:lstStyle/>
          <a:p>
            <a:pPr algn="ctr"/>
            <a:r>
              <a:rPr lang="ja-JP" altLang="en-US" sz="7400" b="1" spc="-3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電力館</a:t>
            </a:r>
            <a:br>
              <a:rPr lang="en-US" altLang="ja-JP" sz="7400" b="1" spc="-3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4400" b="1" spc="-3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可能性のタマゴたち</a:t>
            </a:r>
          </a:p>
        </p:txBody>
      </p:sp>
    </p:spTree>
    <p:extLst>
      <p:ext uri="{BB962C8B-B14F-4D97-AF65-F5344CB8AC3E}">
        <p14:creationId xmlns:p14="http://schemas.microsoft.com/office/powerpoint/2010/main" val="269383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75936</TotalTime>
  <Words>45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342</cp:revision>
  <cp:lastPrinted>2024-04-25T02:32:41Z</cp:lastPrinted>
  <dcterms:created xsi:type="dcterms:W3CDTF">2022-09-22T01:47:20Z</dcterms:created>
  <dcterms:modified xsi:type="dcterms:W3CDTF">2025-08-24T05:34:53Z</dcterms:modified>
</cp:coreProperties>
</file>