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1632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1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80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7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57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54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33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18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02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16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57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39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, Web サイ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3D14412-E0E0-343D-D01D-FF537B691D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6" t="24927" r="40709" b="13716"/>
          <a:stretch/>
        </p:blipFill>
        <p:spPr>
          <a:xfrm>
            <a:off x="0" y="0"/>
            <a:ext cx="7003915" cy="998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0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Hirayama, Ayumi (XING) 平山 愛弓</dc:creator>
  <cp:lastModifiedBy>Hirayama, Ayumi (XING) 平山 愛弓</cp:lastModifiedBy>
  <cp:revision>1</cp:revision>
  <dcterms:created xsi:type="dcterms:W3CDTF">2025-08-20T06:30:57Z</dcterms:created>
  <dcterms:modified xsi:type="dcterms:W3CDTF">2025-08-20T06:34:06Z</dcterms:modified>
</cp:coreProperties>
</file>