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寺田 勝也" userId="8c59538c-4358-4eb0-84dd-2e7cb114f0dc" providerId="ADAL" clId="{147E970B-6F28-46B1-96C9-831438D3D10D}"/>
    <pc:docChg chg="modSld">
      <pc:chgData name="寺田 勝也" userId="8c59538c-4358-4eb0-84dd-2e7cb114f0dc" providerId="ADAL" clId="{147E970B-6F28-46B1-96C9-831438D3D10D}" dt="2025-05-28T08:46:39.503" v="9" actId="20577"/>
      <pc:docMkLst>
        <pc:docMk/>
      </pc:docMkLst>
      <pc:sldChg chg="modSp mod">
        <pc:chgData name="寺田 勝也" userId="8c59538c-4358-4eb0-84dd-2e7cb114f0dc" providerId="ADAL" clId="{147E970B-6F28-46B1-96C9-831438D3D10D}" dt="2025-05-28T08:46:39.503" v="9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E3EF9531-3FC0-4FE1-9E04-382B61B43EDD}"/>
    <pc:docChg chg="modSld">
      <pc:chgData name="寺田 勝也" userId="8c59538c-4358-4eb0-84dd-2e7cb114f0dc" providerId="ADAL" clId="{E3EF9531-3FC0-4FE1-9E04-382B61B43EDD}" dt="2025-05-12T08:01:18.992" v="2" actId="20577"/>
      <pc:docMkLst>
        <pc:docMk/>
      </pc:docMkLst>
      <pc:sldChg chg="modSp mod">
        <pc:chgData name="寺田 勝也" userId="8c59538c-4358-4eb0-84dd-2e7cb114f0dc" providerId="ADAL" clId="{E3EF9531-3FC0-4FE1-9E04-382B61B43EDD}" dt="2025-05-12T08:01:18.992" v="2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</pc:docChg>
  </pc:docChgLst>
  <pc:docChgLst>
    <pc:chgData name="奥田陽子" userId="5bf8eb3d-eb6b-4939-b4ac-48d545c81564" providerId="ADAL" clId="{A06D585F-D475-4ADE-8A65-52CC1540DAA4}"/>
    <pc:docChg chg="modSld">
      <pc:chgData name="奥田陽子" userId="5bf8eb3d-eb6b-4939-b4ac-48d545c81564" providerId="ADAL" clId="{A06D585F-D475-4ADE-8A65-52CC1540DAA4}" dt="2025-03-31T02:11:45.512" v="7" actId="20577"/>
      <pc:docMkLst>
        <pc:docMk/>
      </pc:docMkLst>
      <pc:sldChg chg="modSp mod">
        <pc:chgData name="奥田陽子" userId="5bf8eb3d-eb6b-4939-b4ac-48d545c81564" providerId="ADAL" clId="{A06D585F-D475-4ADE-8A65-52CC1540DAA4}" dt="2025-03-31T02:11:45.512" v="7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4C55FB6D-19E1-4BF5-8D32-5A623849AC6D}"/>
    <pc:docChg chg="modSld">
      <pc:chgData name="奥田陽子" userId="5bf8eb3d-eb6b-4939-b4ac-48d545c81564" providerId="ADAL" clId="{4C55FB6D-19E1-4BF5-8D32-5A623849AC6D}" dt="2025-06-12T04:00:50.736" v="3" actId="20577"/>
      <pc:docMkLst>
        <pc:docMk/>
      </pc:docMkLst>
      <pc:sldChg chg="modSp mod">
        <pc:chgData name="奥田陽子" userId="5bf8eb3d-eb6b-4939-b4ac-48d545c81564" providerId="ADAL" clId="{4C55FB6D-19E1-4BF5-8D32-5A623849AC6D}" dt="2025-06-12T04:00:50.736" v="3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  <pc:sldChg chg="modSp mod">
        <pc:chgData name="奥田陽子" userId="5bf8eb3d-eb6b-4939-b4ac-48d545c81564" providerId="ADAL" clId="{E682DC17-1034-4BB8-8B10-D763D76D539D}" dt="2024-10-16T11:35:13.347" v="4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9A187328-E023-4096-B074-C8742473FA19}"/>
    <pc:docChg chg="modSld">
      <pc:chgData name="寺田 勝也" userId="8c59538c-4358-4eb0-84dd-2e7cb114f0dc" providerId="ADAL" clId="{9A187328-E023-4096-B074-C8742473FA19}" dt="2025-05-01T13:22:14.626" v="12" actId="20577"/>
      <pc:docMkLst>
        <pc:docMk/>
      </pc:docMkLst>
      <pc:sldChg chg="modSp mod">
        <pc:chgData name="寺田 勝也" userId="8c59538c-4358-4eb0-84dd-2e7cb114f0dc" providerId="ADAL" clId="{9A187328-E023-4096-B074-C8742473FA19}" dt="2025-05-01T13:22:14.626" v="12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FF2F84C1-2D4C-4AD1-815A-0BBC8F2F498E}"/>
    <pc:docChg chg="modSld">
      <pc:chgData name="寺田 勝也" userId="8c59538c-4358-4eb0-84dd-2e7cb114f0dc" providerId="ADAL" clId="{FF2F84C1-2D4C-4AD1-815A-0BBC8F2F498E}" dt="2025-03-04T09:48:55.435" v="7" actId="20577"/>
      <pc:docMkLst>
        <pc:docMk/>
      </pc:docMkLst>
    </pc:docChg>
  </pc:docChgLst>
  <pc:docChgLst>
    <pc:chgData name="寺田 勝也" userId="8c59538c-4358-4eb0-84dd-2e7cb114f0dc" providerId="ADAL" clId="{622B48E7-A574-4540-BA23-973D59EC0946}"/>
    <pc:docChg chg="modSld">
      <pc:chgData name="寺田 勝也" userId="8c59538c-4358-4eb0-84dd-2e7cb114f0dc" providerId="ADAL" clId="{622B48E7-A574-4540-BA23-973D59EC0946}" dt="2025-08-05T07:05:06.480" v="4" actId="20577"/>
      <pc:docMkLst>
        <pc:docMk/>
      </pc:docMkLst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D7746B-9C76-4434-816C-3ED926670E7A}">
  <ds:schemaRefs>
    <ds:schemaRef ds:uri="aa497eed-f72d-442f-adf5-cc88fbf9cce6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003C9A4B-3E8E-42CE-AEE7-D7EC6ADDC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25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75</cp:revision>
  <cp:lastPrinted>2023-12-26T04:36:40Z</cp:lastPrinted>
  <dcterms:created xsi:type="dcterms:W3CDTF">2022-02-20T16:12:08Z</dcterms:created>
  <dcterms:modified xsi:type="dcterms:W3CDTF">2025-08-05T07:05:08Z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