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1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B66"/>
    <a:srgbClr val="F2B800"/>
    <a:srgbClr val="FFF8E1"/>
    <a:srgbClr val="FFEAA7"/>
    <a:srgbClr val="FEF3E6"/>
    <a:srgbClr val="FDFCC3"/>
    <a:srgbClr val="FFFCF3"/>
    <a:srgbClr val="FFF1C5"/>
    <a:srgbClr val="FFE9A3"/>
    <a:srgbClr val="FD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834" autoAdjust="0"/>
  </p:normalViewPr>
  <p:slideViewPr>
    <p:cSldViewPr snapToGrid="0">
      <p:cViewPr>
        <p:scale>
          <a:sx n="77" d="100"/>
          <a:sy n="77" d="100"/>
        </p:scale>
        <p:origin x="900" y="-2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9F60-0350-824B-AD85-2DEAD117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1228D4F-BBCC-8E59-D5D5-488CBB8D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6476D59-C7AD-6FCE-6121-DB7308844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" y="260373"/>
            <a:ext cx="7556500" cy="42505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794B55B-E89E-A42C-6347-00D8AF319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sp>
        <p:nvSpPr>
          <p:cNvPr id="23" name="楕円 22">
            <a:extLst>
              <a:ext uri="{FF2B5EF4-FFF2-40B4-BE49-F238E27FC236}">
                <a16:creationId xmlns:a16="http://schemas.microsoft.com/office/drawing/2014/main" id="{94DE5928-04BC-98C4-1B30-B6571B59E75E}"/>
              </a:ext>
            </a:extLst>
          </p:cNvPr>
          <p:cNvSpPr/>
          <p:nvPr/>
        </p:nvSpPr>
        <p:spPr>
          <a:xfrm>
            <a:off x="-111900" y="3951999"/>
            <a:ext cx="8053824" cy="12863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701775A9-D58A-022F-0245-9B8DD6AE4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426" y="16685"/>
            <a:ext cx="7748537" cy="1095974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8E55776-96F3-FF61-C66D-4A4A8C756CB0}"/>
              </a:ext>
            </a:extLst>
          </p:cNvPr>
          <p:cNvSpPr txBox="1"/>
          <p:nvPr/>
        </p:nvSpPr>
        <p:spPr>
          <a:xfrm>
            <a:off x="733172" y="6981543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7689C9F9-02A4-C833-9EE4-762FC9BB1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206840" y="5047809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A658D45-2AB3-444D-DCB2-D5E09C450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6" b="51884"/>
          <a:stretch>
            <a:fillRect/>
          </a:stretch>
        </p:blipFill>
        <p:spPr>
          <a:xfrm>
            <a:off x="4706759" y="2560639"/>
            <a:ext cx="2857235" cy="252187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993A855-A31F-5ADC-293C-46FED0558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96" r="43273"/>
          <a:stretch>
            <a:fillRect/>
          </a:stretch>
        </p:blipFill>
        <p:spPr>
          <a:xfrm>
            <a:off x="2044698" y="4035555"/>
            <a:ext cx="4286613" cy="67599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9F0A54A8-A081-0202-FD94-9FC6CA3613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49" b="51884"/>
          <a:stretch>
            <a:fillRect/>
          </a:stretch>
        </p:blipFill>
        <p:spPr>
          <a:xfrm>
            <a:off x="133012" y="143516"/>
            <a:ext cx="2857236" cy="270855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C0B662C-6F9A-3F70-4E99-8677D65D8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23" r="43273" b="17962"/>
          <a:stretch>
            <a:fillRect/>
          </a:stretch>
        </p:blipFill>
        <p:spPr>
          <a:xfrm>
            <a:off x="1320896" y="2151863"/>
            <a:ext cx="5045493" cy="17718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AEDECEC-0B5C-78D0-1FAA-F3DC1E761C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1274233" y="819539"/>
            <a:ext cx="5452054" cy="18322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FC339C4-9C34-7309-9B44-2A5CB35669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4EEDCC3-DDB9-F0BF-18A9-48F3F050ABFA}"/>
              </a:ext>
            </a:extLst>
          </p:cNvPr>
          <p:cNvGrpSpPr/>
          <p:nvPr/>
        </p:nvGrpSpPr>
        <p:grpSpPr>
          <a:xfrm>
            <a:off x="213883" y="8625364"/>
            <a:ext cx="2990985" cy="1117902"/>
            <a:chOff x="1209387" y="6121395"/>
            <a:chExt cx="2880372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7F9E48-59A2-D7B9-E275-526BF84580BA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9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5710C1-B16A-F895-1C32-F4CFCDA17901}"/>
                </a:ext>
              </a:extLst>
            </p:cNvPr>
            <p:cNvSpPr txBox="1"/>
            <p:nvPr/>
          </p:nvSpPr>
          <p:spPr>
            <a:xfrm rot="16200000">
              <a:off x="2552758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16" name="TextBox 27">
            <a:extLst>
              <a:ext uri="{FF2B5EF4-FFF2-40B4-BE49-F238E27FC236}">
                <a16:creationId xmlns:a16="http://schemas.microsoft.com/office/drawing/2014/main" id="{E27F8642-09FB-3CDF-30C6-F0FCBFC7999C}"/>
              </a:ext>
            </a:extLst>
          </p:cNvPr>
          <p:cNvSpPr txBox="1"/>
          <p:nvPr/>
        </p:nvSpPr>
        <p:spPr>
          <a:xfrm>
            <a:off x="580958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AA9AF1A-4584-A71F-308B-02F4FB5C65EC}"/>
              </a:ext>
            </a:extLst>
          </p:cNvPr>
          <p:cNvGrpSpPr/>
          <p:nvPr/>
        </p:nvGrpSpPr>
        <p:grpSpPr>
          <a:xfrm>
            <a:off x="3066826" y="8857892"/>
            <a:ext cx="1505805" cy="776833"/>
            <a:chOff x="8277494" y="492263"/>
            <a:chExt cx="1505805" cy="776833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34DD4D0-75CF-9C5A-21F3-871AA23529E2}"/>
                </a:ext>
              </a:extLst>
            </p:cNvPr>
            <p:cNvSpPr/>
            <p:nvPr/>
          </p:nvSpPr>
          <p:spPr>
            <a:xfrm>
              <a:off x="8371795" y="492263"/>
              <a:ext cx="789112" cy="776833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198A923-3FCB-BF6B-6D16-BBBFF57623E6}"/>
                </a:ext>
              </a:extLst>
            </p:cNvPr>
            <p:cNvSpPr txBox="1"/>
            <p:nvPr/>
          </p:nvSpPr>
          <p:spPr>
            <a:xfrm>
              <a:off x="8277494" y="645469"/>
              <a:ext cx="15058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b="1" dirty="0">
                  <a:solidFill>
                    <a:schemeClr val="bg1"/>
                  </a:solidFill>
                </a:rPr>
                <a:t>月祝</a:t>
              </a:r>
              <a:endParaRPr kumimoji="1" lang="en-US" altLang="ja-JP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D4FD59-152F-B1C2-5755-295B36995EE6}"/>
              </a:ext>
            </a:extLst>
          </p:cNvPr>
          <p:cNvSpPr txBox="1"/>
          <p:nvPr/>
        </p:nvSpPr>
        <p:spPr>
          <a:xfrm rot="16200000">
            <a:off x="5450892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9383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75439</TotalTime>
  <Words>39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339</cp:revision>
  <cp:lastPrinted>2024-04-25T02:32:41Z</cp:lastPrinted>
  <dcterms:created xsi:type="dcterms:W3CDTF">2022-09-22T01:47:20Z</dcterms:created>
  <dcterms:modified xsi:type="dcterms:W3CDTF">2025-08-22T00:23:11Z</dcterms:modified>
</cp:coreProperties>
</file>