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4"/>
  </p:notesMasterIdLst>
  <p:sldIdLst>
    <p:sldId id="336" r:id="rId3"/>
  </p:sldIdLst>
  <p:sldSz cx="7556500" cy="106934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齋藤 芙美" initials="齋藤" lastIdx="2" clrIdx="0">
    <p:extLst>
      <p:ext uri="{19B8F6BF-5375-455C-9EA6-DF929625EA0E}">
        <p15:presenceInfo xmlns:p15="http://schemas.microsoft.com/office/powerpoint/2012/main" userId="S-1-5-21-3580068840-1394931835-201921230-1611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1177E"/>
    <a:srgbClr val="584BD1"/>
    <a:srgbClr val="911367"/>
    <a:srgbClr val="CF3949"/>
    <a:srgbClr val="328F35"/>
    <a:srgbClr val="FFF8E3"/>
    <a:srgbClr val="FEC842"/>
    <a:srgbClr val="DD8C09"/>
    <a:srgbClr val="FDE8C7"/>
    <a:srgbClr val="E264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369" autoAdjust="0"/>
    <p:restoredTop sz="93834" autoAdjust="0"/>
  </p:normalViewPr>
  <p:slideViewPr>
    <p:cSldViewPr snapToGrid="0">
      <p:cViewPr varScale="1">
        <p:scale>
          <a:sx n="38" d="100"/>
          <a:sy n="38" d="100"/>
        </p:scale>
        <p:origin x="1744" y="6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4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r">
              <a:defRPr sz="1200"/>
            </a:lvl1pPr>
          </a:lstStyle>
          <a:p>
            <a:fld id="{964D714A-35F6-4EF2-8371-589994DBA61E}" type="datetimeFigureOut">
              <a:rPr kumimoji="1" lang="ja-JP" altLang="en-US" smtClean="0"/>
              <a:t>2025/8/17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92338" y="1233488"/>
            <a:ext cx="235108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58" tIns="47430" rIns="94858" bIns="4743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vert="horz" lIns="94858" tIns="47430" rIns="94858" bIns="4743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4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r">
              <a:defRPr sz="1200"/>
            </a:lvl1pPr>
          </a:lstStyle>
          <a:p>
            <a:fld id="{930F286F-2F69-448F-B16D-95F8927B35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4526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0F286F-2F69-448F-B16D-95F8927B3594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90578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738" y="1750055"/>
            <a:ext cx="6423025" cy="3722887"/>
          </a:xfrm>
        </p:spPr>
        <p:txBody>
          <a:bodyPr anchor="b"/>
          <a:lstStyle>
            <a:lvl1pPr algn="ctr"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563" y="5616511"/>
            <a:ext cx="5667375" cy="2581762"/>
          </a:xfrm>
        </p:spPr>
        <p:txBody>
          <a:bodyPr/>
          <a:lstStyle>
            <a:lvl1pPr marL="0" indent="0" algn="ctr">
              <a:buNone/>
              <a:defRPr sz="1983"/>
            </a:lvl1pPr>
            <a:lvl2pPr marL="377830" indent="0" algn="ctr">
              <a:buNone/>
              <a:defRPr sz="1653"/>
            </a:lvl2pPr>
            <a:lvl3pPr marL="755660" indent="0" algn="ctr">
              <a:buNone/>
              <a:defRPr sz="1488"/>
            </a:lvl3pPr>
            <a:lvl4pPr marL="1133490" indent="0" algn="ctr">
              <a:buNone/>
              <a:defRPr sz="1322"/>
            </a:lvl4pPr>
            <a:lvl5pPr marL="1511320" indent="0" algn="ctr">
              <a:buNone/>
              <a:defRPr sz="1322"/>
            </a:lvl5pPr>
            <a:lvl6pPr marL="1889150" indent="0" algn="ctr">
              <a:buNone/>
              <a:defRPr sz="1322"/>
            </a:lvl6pPr>
            <a:lvl7pPr marL="2266980" indent="0" algn="ctr">
              <a:buNone/>
              <a:defRPr sz="1322"/>
            </a:lvl7pPr>
            <a:lvl8pPr marL="2644811" indent="0" algn="ctr">
              <a:buNone/>
              <a:defRPr sz="1322"/>
            </a:lvl8pPr>
            <a:lvl9pPr marL="3022641" indent="0" algn="ctr">
              <a:buNone/>
              <a:defRPr sz="1322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407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5049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574" y="2665927"/>
            <a:ext cx="6517481" cy="4448157"/>
          </a:xfrm>
        </p:spPr>
        <p:txBody>
          <a:bodyPr anchor="b"/>
          <a:lstStyle>
            <a:lvl1pPr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574" y="7156165"/>
            <a:ext cx="6517481" cy="2339180"/>
          </a:xfrm>
        </p:spPr>
        <p:txBody>
          <a:bodyPr/>
          <a:lstStyle>
            <a:lvl1pPr marL="0" indent="0">
              <a:buNone/>
              <a:defRPr sz="1983">
                <a:solidFill>
                  <a:schemeClr val="tx1"/>
                </a:solidFill>
              </a:defRPr>
            </a:lvl1pPr>
            <a:lvl2pPr marL="377830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660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49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4pPr>
            <a:lvl5pPr marL="151132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5pPr>
            <a:lvl6pPr marL="188915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6pPr>
            <a:lvl7pPr marL="226698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7pPr>
            <a:lvl8pPr marL="264481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8pPr>
            <a:lvl9pPr marL="302264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6965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509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5478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8618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569327"/>
            <a:ext cx="6517481" cy="206689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495" y="2621369"/>
            <a:ext cx="3196753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495" y="3906061"/>
            <a:ext cx="3196753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5478" y="2621369"/>
            <a:ext cx="3212497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5478" y="3906061"/>
            <a:ext cx="3212497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2025/8/17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2411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2025/8/17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4743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2025/8/17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2520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2497" y="1539654"/>
            <a:ext cx="3825478" cy="7599245"/>
          </a:xfrm>
        </p:spPr>
        <p:txBody>
          <a:bodyPr/>
          <a:lstStyle>
            <a:lvl1pPr>
              <a:defRPr sz="2644"/>
            </a:lvl1pPr>
            <a:lvl2pPr>
              <a:defRPr sz="2314"/>
            </a:lvl2pPr>
            <a:lvl3pPr>
              <a:defRPr sz="1983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5697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2497" y="1539654"/>
            <a:ext cx="3825478" cy="7599245"/>
          </a:xfrm>
        </p:spPr>
        <p:txBody>
          <a:bodyPr anchor="t"/>
          <a:lstStyle>
            <a:lvl1pPr marL="0" indent="0">
              <a:buNone/>
              <a:defRPr sz="2644"/>
            </a:lvl1pPr>
            <a:lvl2pPr marL="377830" indent="0">
              <a:buNone/>
              <a:defRPr sz="2314"/>
            </a:lvl2pPr>
            <a:lvl3pPr marL="755660" indent="0">
              <a:buNone/>
              <a:defRPr sz="1983"/>
            </a:lvl3pPr>
            <a:lvl4pPr marL="1133490" indent="0">
              <a:buNone/>
              <a:defRPr sz="1653"/>
            </a:lvl4pPr>
            <a:lvl5pPr marL="1511320" indent="0">
              <a:buNone/>
              <a:defRPr sz="1653"/>
            </a:lvl5pPr>
            <a:lvl6pPr marL="1889150" indent="0">
              <a:buNone/>
              <a:defRPr sz="1653"/>
            </a:lvl6pPr>
            <a:lvl7pPr marL="2266980" indent="0">
              <a:buNone/>
              <a:defRPr sz="1653"/>
            </a:lvl7pPr>
            <a:lvl8pPr marL="2644811" indent="0">
              <a:buNone/>
              <a:defRPr sz="1653"/>
            </a:lvl8pPr>
            <a:lvl9pPr marL="3022641" indent="0">
              <a:buNone/>
              <a:defRPr sz="165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542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4971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7621" y="569325"/>
            <a:ext cx="1629370" cy="9062162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510" y="569325"/>
            <a:ext cx="4793655" cy="9062162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400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327874A-8198-5F1D-EFC6-B638710D8E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4563" y="1749425"/>
            <a:ext cx="5667375" cy="37242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5189043-CE9A-26E1-A9CF-1B2E8D7F8A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4563" y="5616575"/>
            <a:ext cx="5667375" cy="258127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24C6022-F4A2-B0B8-6A24-3DC716753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2BA6CD7-2B3C-B9EC-9B03-990A86C4B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F8BA5F6-A92E-1C30-BFB1-DFA689E35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10842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9F7CB95-FEAF-78CD-9273-061BCA73E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C860543-F0E2-09DE-DEF7-A0AD784A9B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353D8E4-C1AD-AEB1-B9D7-B06F79FF2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D653E81-A9E7-F4BC-C0E3-91BBAF7E7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6467A1-D342-CD4F-A996-FDDC791E8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9122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F3EBDA-9461-807C-49B9-452C9DBA0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665413"/>
            <a:ext cx="6516687" cy="44481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BC2110C-D79D-2BCA-03A3-3106B470CA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7156450"/>
            <a:ext cx="6516687" cy="233838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B649DDF-800A-EBAC-75C5-DF9CCF1B3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97EE843-5BDB-69C5-98BF-85ED25273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FD81EED-1FF9-B026-A64E-F3319F61F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440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51BC98-2894-8EEC-2401-F9A5D8A4C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8765DBD-0094-3012-6EE6-2B01878D93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9113" y="2846388"/>
            <a:ext cx="3182937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4817306-0D20-36AA-ABD8-FD1BB5349D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54450" y="2846388"/>
            <a:ext cx="3182938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412C85C-C576-32EB-88F1-6D4507709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2025/8/17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FC26986-D621-E139-0D37-1B7FB8CEC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EABA661-27E0-C7C0-5B8D-EB372ACA1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21385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A0B5485-FE30-32D4-70E1-FEE465B25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569913"/>
            <a:ext cx="6516688" cy="20669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BBE7406-2F4A-6820-D067-EAB7A4ACA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0700" y="2620963"/>
            <a:ext cx="3197225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1248A40-7D01-B17E-2811-855550BEB0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0700" y="3906838"/>
            <a:ext cx="3197225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95D430C-EF3A-7054-C2B4-F2C20E634E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825875" y="2620963"/>
            <a:ext cx="3211513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2204F93-EE83-C81F-2EA7-171097615B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825875" y="3906838"/>
            <a:ext cx="3211513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107E5E2-F0A7-38D1-4039-807711B61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2025/8/17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E66DA1E-EDD4-9141-379A-209FA9273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349BF31-D551-C80B-2812-A3EC72523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86682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118D89-2A00-3241-B382-CE240D8D7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7C6E06D-DF33-DE8F-39C3-4A1E13694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2025/8/17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996E879-7C7B-E7D4-8F20-1543ABC50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3F65940-74A8-68AE-EA09-66E8FF327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51219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3165DA2-29BF-E9C7-2BAA-505A01AF8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2025/8/17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5E1A613-EA8C-2027-9BE7-A0B4A1805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EB0F312-797F-DA43-5D6F-0700203B5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60784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BA080CB-9B0C-A005-F7F0-3A2BC7922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F418EB7-A73A-64EB-008D-E9180BD6F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F6DCE56-F00D-7B48-CC56-4E310193B8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CE04CE3-67A2-1CBB-7E98-D8153878C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2025/8/17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5772EE1-A258-E8AF-C8A1-17E44B58D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6467875-555C-97CB-E0C1-66F968C3C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3706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AE51ACD-194B-4DF2-5D53-EEEC41A8E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4D43216-4343-666E-D519-40B2FD82F9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C5AC591-1938-07CF-3AE3-3952C38945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E8C8D3B-F7CA-6059-F3B5-3A13C22BD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2025/8/17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15A9E0E-BA60-819E-7960-325608561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54D42B2-5AA8-057D-8200-8E590EEF9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42640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00485D8-D9A0-C3E4-64F0-B9642516A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93B706D-C079-BA60-9D67-6488C107BA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39803E3-E08C-49D8-7710-3BFE10382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59500BB-4367-B3F0-8D75-4032C0019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B397099-5ACF-0626-EF16-0AC15AAA3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46196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28C4446D-FC11-9C39-20CF-CC5174DCE2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408613" y="569913"/>
            <a:ext cx="1628775" cy="9061450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CA1E029-3995-3283-2108-464EE62E82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9113" y="569913"/>
            <a:ext cx="4737100" cy="9061450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2D821CE-9B0F-8E14-3A38-CD4840128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4F171ED-99AE-933B-8A60-B3AAD5150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8A1E19C-E6D6-48C0-B714-CCAC4BE70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90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510" y="569327"/>
            <a:ext cx="6517481" cy="20668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510" y="2846623"/>
            <a:ext cx="6517481" cy="67848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509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090C6-0FD7-4B03-B7D3-8E217C5758B0}" type="datetimeFigureOut">
              <a:rPr kumimoji="1" lang="ja-JP" altLang="en-US" smtClean="0"/>
              <a:t>2025/8/17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3091" y="9911200"/>
            <a:ext cx="2550319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6778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1770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660" rtl="0" eaLnBrk="1" latinLnBrk="0" hangingPunct="1">
        <a:lnSpc>
          <a:spcPct val="90000"/>
        </a:lnSpc>
        <a:spcBef>
          <a:spcPct val="0"/>
        </a:spcBef>
        <a:buNone/>
        <a:defRPr kumimoji="1" sz="363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15" indent="-188915" algn="l" defTabSz="755660" rtl="0" eaLnBrk="1" latinLnBrk="0" hangingPunct="1">
        <a:lnSpc>
          <a:spcPct val="90000"/>
        </a:lnSpc>
        <a:spcBef>
          <a:spcPts val="826"/>
        </a:spcBef>
        <a:buFont typeface="Arial" panose="020B0604020202020204" pitchFamily="34" charset="0"/>
        <a:buChar char="•"/>
        <a:defRPr kumimoji="1" sz="2314" kern="1200">
          <a:solidFill>
            <a:schemeClr val="tx1"/>
          </a:solidFill>
          <a:latin typeface="+mn-lt"/>
          <a:ea typeface="+mn-ea"/>
          <a:cs typeface="+mn-cs"/>
        </a:defRPr>
      </a:lvl1pPr>
      <a:lvl2pPr marL="56674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3" kern="1200">
          <a:solidFill>
            <a:schemeClr val="tx1"/>
          </a:solidFill>
          <a:latin typeface="+mn-lt"/>
          <a:ea typeface="+mn-ea"/>
          <a:cs typeface="+mn-cs"/>
        </a:defRPr>
      </a:lvl2pPr>
      <a:lvl3pPr marL="94457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40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23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06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589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372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155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83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66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49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32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15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698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481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264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DD335B5-45B7-0349-3C81-51B2A0E0A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113" y="569913"/>
            <a:ext cx="6518275" cy="2066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D624878-5D5F-3D00-EF2F-0423AF1EE2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9113" y="2846388"/>
            <a:ext cx="6518275" cy="6784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41B57B4-3CE7-76CF-5D96-0E15166B01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9113" y="9910763"/>
            <a:ext cx="1700212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4CD59-3740-49D4-BC2E-CA1FA760C399}" type="datetimeFigureOut">
              <a:rPr kumimoji="1" lang="ja-JP" altLang="en-US" smtClean="0"/>
              <a:t>2025/8/17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7745A7F-43EE-FAA8-7DA7-3AC807BF6A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03488" y="9910763"/>
            <a:ext cx="2549525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EAB2330-CAAE-5FE5-EB71-2943FA5407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7175" y="9910763"/>
            <a:ext cx="1700213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5175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0F034F-53BA-41A7-1A19-E58B075248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図 29">
            <a:extLst>
              <a:ext uri="{FF2B5EF4-FFF2-40B4-BE49-F238E27FC236}">
                <a16:creationId xmlns:a16="http://schemas.microsoft.com/office/drawing/2014/main" id="{091B6B53-833E-E209-FF50-151615A612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61"/>
            <a:ext cx="7556500" cy="10688119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3B7F6749-6CE3-996F-7809-3F030E2197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36"/>
          <a:stretch/>
        </p:blipFill>
        <p:spPr>
          <a:xfrm>
            <a:off x="2586443" y="221108"/>
            <a:ext cx="5293407" cy="3738387"/>
          </a:xfrm>
          <a:prstGeom prst="rect">
            <a:avLst/>
          </a:prstGeom>
        </p:spPr>
      </p:pic>
      <p:pic>
        <p:nvPicPr>
          <p:cNvPr id="2051" name="Picture 3">
            <a:extLst>
              <a:ext uri="{FF2B5EF4-FFF2-40B4-BE49-F238E27FC236}">
                <a16:creationId xmlns:a16="http://schemas.microsoft.com/office/drawing/2014/main" id="{F9D328CF-5367-A786-74C6-0B50D2FD17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43" t="5332"/>
          <a:stretch/>
        </p:blipFill>
        <p:spPr bwMode="auto">
          <a:xfrm>
            <a:off x="-215435" y="221109"/>
            <a:ext cx="4197586" cy="3738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楕円 25">
            <a:extLst>
              <a:ext uri="{FF2B5EF4-FFF2-40B4-BE49-F238E27FC236}">
                <a16:creationId xmlns:a16="http://schemas.microsoft.com/office/drawing/2014/main" id="{6FDA1619-6BC8-A777-29F5-0CC696C52297}"/>
              </a:ext>
            </a:extLst>
          </p:cNvPr>
          <p:cNvSpPr/>
          <p:nvPr/>
        </p:nvSpPr>
        <p:spPr>
          <a:xfrm>
            <a:off x="-1794933" y="3304258"/>
            <a:ext cx="11006666" cy="1621747"/>
          </a:xfrm>
          <a:prstGeom prst="ellipse">
            <a:avLst/>
          </a:prstGeom>
          <a:solidFill>
            <a:schemeClr val="bg1">
              <a:alpha val="87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0C34A8D6-A187-E8C3-9724-36F12ABA438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80" r="27943" b="50686"/>
          <a:stretch/>
        </p:blipFill>
        <p:spPr>
          <a:xfrm>
            <a:off x="36015" y="8677379"/>
            <a:ext cx="7560595" cy="1794912"/>
          </a:xfrm>
          <a:prstGeom prst="rect">
            <a:avLst/>
          </a:prstGeom>
        </p:spPr>
      </p:pic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6F920F67-283C-979D-E3D2-9DD9320E9531}"/>
              </a:ext>
            </a:extLst>
          </p:cNvPr>
          <p:cNvGrpSpPr/>
          <p:nvPr/>
        </p:nvGrpSpPr>
        <p:grpSpPr>
          <a:xfrm>
            <a:off x="3402425" y="9287914"/>
            <a:ext cx="910428" cy="635769"/>
            <a:chOff x="8371795" y="633327"/>
            <a:chExt cx="910428" cy="635769"/>
          </a:xfrm>
        </p:grpSpPr>
        <p:sp>
          <p:nvSpPr>
            <p:cNvPr id="11" name="楕円 10">
              <a:extLst>
                <a:ext uri="{FF2B5EF4-FFF2-40B4-BE49-F238E27FC236}">
                  <a16:creationId xmlns:a16="http://schemas.microsoft.com/office/drawing/2014/main" id="{6BC58AAF-D580-030F-B158-BC5A27FD984F}"/>
                </a:ext>
              </a:extLst>
            </p:cNvPr>
            <p:cNvSpPr/>
            <p:nvPr/>
          </p:nvSpPr>
          <p:spPr>
            <a:xfrm>
              <a:off x="8371795" y="633327"/>
              <a:ext cx="645818" cy="635769"/>
            </a:xfrm>
            <a:prstGeom prst="ellipse">
              <a:avLst/>
            </a:prstGeom>
            <a:solidFill>
              <a:srgbClr val="333F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8C921E"/>
                  </a:glow>
                </a:effectLst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B741045A-F4B7-C2FD-3607-2069BFEFDEFF}"/>
                </a:ext>
              </a:extLst>
            </p:cNvPr>
            <p:cNvSpPr txBox="1"/>
            <p:nvPr/>
          </p:nvSpPr>
          <p:spPr>
            <a:xfrm>
              <a:off x="8385900" y="684321"/>
              <a:ext cx="89632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b="1" dirty="0">
                  <a:solidFill>
                    <a:schemeClr val="bg1"/>
                  </a:solidFill>
                </a:rPr>
                <a:t>水</a:t>
              </a:r>
            </a:p>
          </p:txBody>
        </p:sp>
      </p:grpSp>
      <p:sp>
        <p:nvSpPr>
          <p:cNvPr id="4" name="Rectangle 1">
            <a:extLst>
              <a:ext uri="{FF2B5EF4-FFF2-40B4-BE49-F238E27FC236}">
                <a16:creationId xmlns:a16="http://schemas.microsoft.com/office/drawing/2014/main" id="{B28666EB-1C09-4594-77AB-C47D8E71C7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5565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ja-JP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D2F3C75E-6005-EC71-D010-849D703575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75565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ja-JP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1AC72CA-388B-BA6E-0C0C-62BA10410B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04800"/>
            <a:ext cx="75565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ja-JP" altLang="en-US"/>
          </a:p>
        </p:txBody>
      </p:sp>
      <p:pic>
        <p:nvPicPr>
          <p:cNvPr id="23" name="図 22">
            <a:extLst>
              <a:ext uri="{FF2B5EF4-FFF2-40B4-BE49-F238E27FC236}">
                <a16:creationId xmlns:a16="http://schemas.microsoft.com/office/drawing/2014/main" id="{5D4FF31F-50D5-E3BF-E9E2-B7AD1CE97D6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4" t="3899" r="57045" b="86093"/>
          <a:stretch/>
        </p:blipFill>
        <p:spPr>
          <a:xfrm>
            <a:off x="261859" y="260709"/>
            <a:ext cx="4518302" cy="1518477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3C034BD5-DDA7-AFC0-1411-5A149B1050A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047" y="-9024"/>
            <a:ext cx="7660512" cy="10835236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DB336C5-590C-73A0-5BA6-AD5ADDDB6AC9}"/>
              </a:ext>
            </a:extLst>
          </p:cNvPr>
          <p:cNvSpPr txBox="1"/>
          <p:nvPr/>
        </p:nvSpPr>
        <p:spPr>
          <a:xfrm rot="16200000">
            <a:off x="5589094" y="7901970"/>
            <a:ext cx="677108" cy="3406356"/>
          </a:xfrm>
          <a:prstGeom prst="rect">
            <a:avLst/>
          </a:prstGeom>
          <a:noFill/>
          <a:effectLst>
            <a:outerShdw blurRad="50800" dist="50800" dir="2580000" algn="ctr" rotWithShape="0">
              <a:schemeClr val="accent5">
                <a:lumMod val="60000"/>
                <a:lumOff val="40000"/>
              </a:schemeClr>
            </a:outerShdw>
          </a:effectLst>
        </p:spPr>
        <p:txBody>
          <a:bodyPr vert="eaVert" wrap="square">
            <a:spAutoFit/>
          </a:bodyPr>
          <a:lstStyle/>
          <a:p>
            <a:r>
              <a:rPr lang="en-US" altLang="ja-JP" sz="3200" b="1" dirty="0">
                <a:solidFill>
                  <a:srgbClr val="333F50"/>
                </a:solidFill>
                <a:effectLst>
                  <a:glow rad="1016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14:00</a:t>
            </a:r>
            <a:r>
              <a:rPr lang="ja-JP" altLang="en-US" sz="3200" b="1" dirty="0">
                <a:solidFill>
                  <a:srgbClr val="333F50"/>
                </a:solidFill>
                <a:effectLst>
                  <a:glow rad="1016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～</a:t>
            </a:r>
            <a:r>
              <a:rPr lang="en-US" altLang="ja-JP" sz="3200" b="1" dirty="0">
                <a:solidFill>
                  <a:srgbClr val="333F50"/>
                </a:solidFill>
                <a:effectLst>
                  <a:glow rad="1016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15:00</a:t>
            </a:r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46C8E5EC-C926-95C8-FA01-8D279E70BEC4}"/>
              </a:ext>
            </a:extLst>
          </p:cNvPr>
          <p:cNvGrpSpPr/>
          <p:nvPr/>
        </p:nvGrpSpPr>
        <p:grpSpPr>
          <a:xfrm>
            <a:off x="337539" y="8953463"/>
            <a:ext cx="2917721" cy="1118794"/>
            <a:chOff x="653812" y="6110597"/>
            <a:chExt cx="3287565" cy="1118794"/>
          </a:xfrm>
        </p:grpSpPr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E97F86D1-AF74-59D8-7AE0-186AAC3CCD49}"/>
                </a:ext>
              </a:extLst>
            </p:cNvPr>
            <p:cNvSpPr txBox="1"/>
            <p:nvPr/>
          </p:nvSpPr>
          <p:spPr>
            <a:xfrm rot="16200000">
              <a:off x="550075" y="6225132"/>
              <a:ext cx="1107996" cy="900521"/>
            </a:xfrm>
            <a:prstGeom prst="rect">
              <a:avLst/>
            </a:prstGeom>
            <a:noFill/>
            <a:effectLst>
              <a:outerShdw blurRad="50800" dist="50800" dir="2580000" algn="ctr" rotWithShape="0">
                <a:schemeClr val="accent5">
                  <a:lumMod val="60000"/>
                  <a:lumOff val="40000"/>
                </a:schemeClr>
              </a:outerShdw>
            </a:effectLst>
          </p:spPr>
          <p:txBody>
            <a:bodyPr vert="eaVert" wrap="square">
              <a:spAutoFit/>
            </a:bodyPr>
            <a:lstStyle/>
            <a:p>
              <a:r>
                <a:rPr lang="en-US" altLang="ja-JP" sz="6000" b="1" dirty="0">
                  <a:solidFill>
                    <a:srgbClr val="333F5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9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7231A12C-D2E8-CBFB-C62D-ED3FC610D420}"/>
                </a:ext>
              </a:extLst>
            </p:cNvPr>
            <p:cNvSpPr txBox="1"/>
            <p:nvPr/>
          </p:nvSpPr>
          <p:spPr>
            <a:xfrm rot="16200000">
              <a:off x="2404376" y="5681591"/>
              <a:ext cx="1107996" cy="1966007"/>
            </a:xfrm>
            <a:prstGeom prst="rect">
              <a:avLst/>
            </a:prstGeom>
            <a:noFill/>
            <a:effectLst>
              <a:glow rad="127000">
                <a:srgbClr val="E34558"/>
              </a:glow>
              <a:outerShdw blurRad="50800" dist="50800" dir="2580000" algn="ctr" rotWithShape="0">
                <a:schemeClr val="accent5">
                  <a:lumMod val="60000"/>
                  <a:lumOff val="40000"/>
                </a:schemeClr>
              </a:outerShdw>
            </a:effectLst>
          </p:spPr>
          <p:txBody>
            <a:bodyPr vert="eaVert" wrap="square">
              <a:spAutoFit/>
            </a:bodyPr>
            <a:lstStyle/>
            <a:p>
              <a:r>
                <a:rPr lang="ja-JP" altLang="en-US" sz="6000" b="1" dirty="0">
                  <a:solidFill>
                    <a:srgbClr val="333F5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１０</a:t>
              </a:r>
              <a:r>
                <a:rPr lang="en-US" altLang="ja-JP" sz="6000" b="1" dirty="0">
                  <a:solidFill>
                    <a:srgbClr val="333F5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 </a:t>
              </a:r>
              <a:r>
                <a:rPr lang="en-US" altLang="ja-JP" sz="5400" b="1" i="0" u="none" strike="noStrike" baseline="0" dirty="0">
                  <a:solidFill>
                    <a:schemeClr val="bg1"/>
                  </a:solidFill>
                  <a:effectLst>
                    <a:glow rad="88900">
                      <a:srgbClr val="634C0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  </a:t>
              </a:r>
              <a:r>
                <a:rPr lang="ja-JP" altLang="en-US" sz="5400" b="1" i="0" u="none" strike="noStrike" baseline="0" dirty="0">
                  <a:solidFill>
                    <a:schemeClr val="bg1"/>
                  </a:solidFill>
                  <a:effectLst>
                    <a:glow rad="88900">
                      <a:srgbClr val="634C0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 </a:t>
              </a:r>
              <a:endParaRPr lang="en-US" altLang="ja-JP" sz="5400" b="1" i="0" u="none" strike="noStrike" baseline="0" dirty="0">
                <a:solidFill>
                  <a:schemeClr val="bg1"/>
                </a:solidFill>
                <a:effectLst>
                  <a:glow rad="88900">
                    <a:srgbClr val="634C0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sp>
        <p:nvSpPr>
          <p:cNvPr id="16" name="TextBox 27">
            <a:extLst>
              <a:ext uri="{FF2B5EF4-FFF2-40B4-BE49-F238E27FC236}">
                <a16:creationId xmlns:a16="http://schemas.microsoft.com/office/drawing/2014/main" id="{F43BD095-16FE-B843-5A8C-AA142DEC381A}"/>
              </a:ext>
            </a:extLst>
          </p:cNvPr>
          <p:cNvSpPr txBox="1"/>
          <p:nvPr/>
        </p:nvSpPr>
        <p:spPr>
          <a:xfrm>
            <a:off x="710065" y="9530051"/>
            <a:ext cx="4142887" cy="4556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3200" spc="-148" dirty="0">
                <a:solidFill>
                  <a:schemeClr val="bg1"/>
                </a:solidFill>
                <a:effectLst>
                  <a:glow rad="139700">
                    <a:schemeClr val="tx1">
                      <a:lumMod val="95000"/>
                      <a:lumOff val="5000"/>
                      <a:alpha val="90000"/>
                    </a:schemeClr>
                  </a:glow>
                </a:effectLst>
                <a:ea typeface="Noto Sans Regular Bold"/>
              </a:rPr>
              <a:t>   </a:t>
            </a:r>
            <a:r>
              <a:rPr lang="ja-JP" altLang="en-US" sz="3200" spc="-148" dirty="0">
                <a:solidFill>
                  <a:schemeClr val="bg1"/>
                </a:solidFill>
                <a:effectLst>
                  <a:glow rad="139700">
                    <a:schemeClr val="tx1">
                      <a:lumMod val="95000"/>
                      <a:lumOff val="5000"/>
                      <a:alpha val="90000"/>
                    </a:schemeClr>
                  </a:glow>
                </a:effectLst>
                <a:ea typeface="Noto Sans Regular Bold"/>
              </a:rPr>
              <a:t> 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月</a:t>
            </a:r>
            <a:r>
              <a:rPr lang="ja-JP" alt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　       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日     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BC79EDFF-2B84-6111-455E-A2353C8AA267}"/>
              </a:ext>
            </a:extLst>
          </p:cNvPr>
          <p:cNvSpPr txBox="1"/>
          <p:nvPr/>
        </p:nvSpPr>
        <p:spPr>
          <a:xfrm>
            <a:off x="809641" y="7486677"/>
            <a:ext cx="6013342" cy="1287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200"/>
              </a:lnSpc>
              <a:buNone/>
            </a:pPr>
            <a:r>
              <a:rPr lang="ja-JP" altLang="en-US" sz="2400" b="0" i="0" dirty="0">
                <a:solidFill>
                  <a:srgbClr val="000000"/>
                </a:solidFill>
                <a:effectLst/>
                <a:latin typeface="07やさしさゴシック手書き" panose="02000600000000000000" pitchFamily="50" charset="-128"/>
                <a:ea typeface="07やさしさゴシック手書き" panose="02000600000000000000" pitchFamily="50" charset="-128"/>
              </a:rPr>
              <a:t>新しい技術や商品が生まれ、生活が便利になるきっかけとなる「万博」。</a:t>
            </a:r>
            <a:endParaRPr lang="ja-JP" altLang="en-US" sz="2400" dirty="0">
              <a:solidFill>
                <a:srgbClr val="000000"/>
              </a:solidFill>
              <a:effectLst/>
              <a:latin typeface="07やさしさゴシック手書き" panose="02000600000000000000" pitchFamily="50" charset="-128"/>
              <a:ea typeface="07やさしさゴシック手書き" panose="02000600000000000000" pitchFamily="50" charset="-128"/>
            </a:endParaRPr>
          </a:p>
          <a:p>
            <a:pPr>
              <a:lnSpc>
                <a:spcPts val="3200"/>
              </a:lnSpc>
            </a:pPr>
            <a:r>
              <a:rPr lang="ja-JP" altLang="en-US" sz="2400" b="0" i="0" dirty="0">
                <a:solidFill>
                  <a:srgbClr val="000000"/>
                </a:solidFill>
                <a:effectLst/>
                <a:latin typeface="07やさしさゴシック手書き" panose="02000600000000000000" pitchFamily="50" charset="-128"/>
                <a:ea typeface="07やさしさゴシック手書き" panose="02000600000000000000" pitchFamily="50" charset="-128"/>
              </a:rPr>
              <a:t>一緒に</a:t>
            </a:r>
            <a:r>
              <a:rPr lang="ja-JP" altLang="en-US" sz="2400" b="0" i="0" dirty="0">
                <a:solidFill>
                  <a:srgbClr val="E60012"/>
                </a:solidFill>
                <a:effectLst/>
                <a:latin typeface="07やさしさゴシック手書き" panose="02000600000000000000" pitchFamily="50" charset="-128"/>
                <a:ea typeface="07やさしさゴシック手書き" panose="02000600000000000000" pitchFamily="50" charset="-128"/>
              </a:rPr>
              <a:t>未来</a:t>
            </a:r>
            <a:r>
              <a:rPr lang="ja-JP" altLang="en-US" sz="2400" b="0" i="0" dirty="0">
                <a:solidFill>
                  <a:srgbClr val="000000"/>
                </a:solidFill>
                <a:effectLst/>
                <a:latin typeface="07やさしさゴシック手書き" panose="02000600000000000000" pitchFamily="50" charset="-128"/>
                <a:ea typeface="07やさしさゴシック手書き" panose="02000600000000000000" pitchFamily="50" charset="-128"/>
              </a:rPr>
              <a:t>をのぞきに行きましょう！</a:t>
            </a:r>
            <a:endParaRPr lang="ja-JP" altLang="en-US" sz="2400" dirty="0">
              <a:solidFill>
                <a:srgbClr val="000000"/>
              </a:solidFill>
              <a:effectLst/>
              <a:latin typeface="07やさしさゴシック手書き" panose="02000600000000000000" pitchFamily="50" charset="-128"/>
              <a:ea typeface="07やさしさゴシック手書き" panose="02000600000000000000" pitchFamily="50" charset="-128"/>
            </a:endParaRP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C971B865-8ED1-53B7-7A18-0E00A3F348F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84" t="47537" r="8936" b="39992"/>
          <a:stretch/>
        </p:blipFill>
        <p:spPr>
          <a:xfrm>
            <a:off x="448137" y="5720655"/>
            <a:ext cx="7108363" cy="1622481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305D9D2-4D82-BBCE-46A6-88368D74B71F}"/>
              </a:ext>
            </a:extLst>
          </p:cNvPr>
          <p:cNvSpPr txBox="1"/>
          <p:nvPr/>
        </p:nvSpPr>
        <p:spPr>
          <a:xfrm>
            <a:off x="231869" y="3881081"/>
            <a:ext cx="7863416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buNone/>
            </a:pPr>
            <a:r>
              <a:rPr lang="ja-JP" altLang="en-US" sz="5200" b="1" i="0" spc="-300" dirty="0">
                <a:solidFill>
                  <a:srgbClr val="328F35"/>
                </a:solidFill>
                <a:effectLst>
                  <a:glow rad="177800">
                    <a:schemeClr val="bg1">
                      <a:alpha val="81000"/>
                    </a:schemeClr>
                  </a:glow>
                </a:effectLst>
                <a:latin typeface="07やさしさゴシック手書き" panose="02000600000000000000" pitchFamily="50" charset="-128"/>
                <a:ea typeface="07やさしさゴシック手書き" panose="02000600000000000000" pitchFamily="50" charset="-128"/>
              </a:rPr>
              <a:t>みんなでルートを決める</a:t>
            </a:r>
            <a:endParaRPr lang="en-US" altLang="ja-JP" sz="5200" b="1" i="0" spc="-300" dirty="0">
              <a:solidFill>
                <a:srgbClr val="328F35"/>
              </a:solidFill>
              <a:effectLst>
                <a:glow rad="177800">
                  <a:schemeClr val="bg1">
                    <a:alpha val="81000"/>
                  </a:schemeClr>
                </a:glow>
              </a:effectLst>
              <a:latin typeface="07やさしさゴシック手書き" panose="02000600000000000000" pitchFamily="50" charset="-128"/>
              <a:ea typeface="07やさしさゴシック手書き" panose="02000600000000000000" pitchFamily="50" charset="-128"/>
            </a:endParaRPr>
          </a:p>
          <a:p>
            <a:pPr algn="l" rtl="0">
              <a:buNone/>
            </a:pPr>
            <a:r>
              <a:rPr lang="ja-JP" altLang="en-US" sz="5200" b="1" i="0" spc="-300" dirty="0">
                <a:solidFill>
                  <a:srgbClr val="328F35"/>
                </a:solidFill>
                <a:effectLst>
                  <a:glow rad="177800">
                    <a:schemeClr val="bg1">
                      <a:alpha val="81000"/>
                    </a:schemeClr>
                  </a:glow>
                </a:effectLst>
                <a:latin typeface="07やさしさゴシック手書き" panose="02000600000000000000" pitchFamily="50" charset="-128"/>
                <a:ea typeface="07やさしさゴシック手書き" panose="02000600000000000000" pitchFamily="50" charset="-128"/>
              </a:rPr>
              <a:t>　万博散策</a:t>
            </a:r>
            <a:endParaRPr lang="ja-JP" altLang="en-US" sz="5200" b="1" spc="-300" dirty="0">
              <a:effectLst>
                <a:glow rad="177800">
                  <a:schemeClr val="bg1">
                    <a:alpha val="81000"/>
                  </a:schemeClr>
                </a:glow>
              </a:effectLst>
              <a:latin typeface="07やさしさゴシック手書き" panose="02000600000000000000" pitchFamily="50" charset="-128"/>
              <a:ea typeface="07やさしさゴシック手書き" panose="02000600000000000000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885A2657-BA62-7585-4CA1-5431BC5250D1}"/>
              </a:ext>
            </a:extLst>
          </p:cNvPr>
          <p:cNvSpPr txBox="1"/>
          <p:nvPr/>
        </p:nvSpPr>
        <p:spPr>
          <a:xfrm>
            <a:off x="3624792" y="4841222"/>
            <a:ext cx="7863416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buNone/>
            </a:pPr>
            <a:r>
              <a:rPr lang="ja-JP" altLang="en-US" sz="3400" b="1" i="0" dirty="0">
                <a:solidFill>
                  <a:srgbClr val="7030A0"/>
                </a:solidFill>
                <a:effectLst/>
                <a:latin typeface="07やさしさゴシック手書き" panose="02000600000000000000" pitchFamily="50" charset="-128"/>
                <a:ea typeface="07やさしさゴシック手書き" panose="02000600000000000000" pitchFamily="50" charset="-128"/>
              </a:rPr>
              <a:t>～東ゲート編～</a:t>
            </a:r>
            <a:endParaRPr lang="ja-JP" altLang="en-US" sz="3400" b="1" dirty="0">
              <a:solidFill>
                <a:srgbClr val="7030A0"/>
              </a:solidFill>
              <a:effectLst/>
              <a:latin typeface="07やさしさゴシック手書き" panose="02000600000000000000" pitchFamily="50" charset="-128"/>
              <a:ea typeface="07やさしさゴシック手書き" panose="020006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197535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kumimoji="1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73038</TotalTime>
  <Words>48</Words>
  <Application>Microsoft Office PowerPoint</Application>
  <PresentationFormat>ユーザー設定</PresentationFormat>
  <Paragraphs>11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9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12" baseType="lpstr">
      <vt:lpstr>07やさしさゴシック手書き</vt:lpstr>
      <vt:lpstr>BIZ UDPゴシック</vt:lpstr>
      <vt:lpstr>DNP 秀英丸ゴシック Std B</vt:lpstr>
      <vt:lpstr>Noto Sans Regular Bold</vt:lpstr>
      <vt:lpstr>游ゴシック</vt:lpstr>
      <vt:lpstr>游ゴシック Light</vt:lpstr>
      <vt:lpstr>Arial</vt:lpstr>
      <vt:lpstr>Calibri</vt:lpstr>
      <vt:lpstr>Calibri Light</vt:lpstr>
      <vt:lpstr>Office テーマ</vt:lpstr>
      <vt:lpstr>デザインの設定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ラインナップチラシ</dc:title>
  <dc:creator>齋藤 芙美</dc:creator>
  <cp:lastModifiedBy>齋藤 芙美</cp:lastModifiedBy>
  <cp:revision>333</cp:revision>
  <cp:lastPrinted>2024-04-25T02:32:41Z</cp:lastPrinted>
  <dcterms:created xsi:type="dcterms:W3CDTF">2022-09-22T01:47:20Z</dcterms:created>
  <dcterms:modified xsi:type="dcterms:W3CDTF">2025-08-17T08:11:15Z</dcterms:modified>
</cp:coreProperties>
</file>