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B66"/>
    <a:srgbClr val="F2B800"/>
    <a:srgbClr val="FFF8E1"/>
    <a:srgbClr val="FFEAA7"/>
    <a:srgbClr val="FEF3E6"/>
    <a:srgbClr val="FDFCC3"/>
    <a:srgbClr val="FFFCF3"/>
    <a:srgbClr val="FFF1C5"/>
    <a:srgbClr val="FFE9A3"/>
    <a:srgbClr val="FDE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82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2F70-CA70-AC84-50F6-22290B76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657FB85-F8F4-2921-2DC9-2F0F5765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57ED3BC-FB9C-18F4-A348-A7F131850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91F688A-54AD-CE53-F4EE-24F53CCD29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DA87F47-FCD4-7798-DAAA-EF979BC8C550}"/>
              </a:ext>
            </a:extLst>
          </p:cNvPr>
          <p:cNvGrpSpPr/>
          <p:nvPr/>
        </p:nvGrpSpPr>
        <p:grpSpPr>
          <a:xfrm>
            <a:off x="704941" y="8625364"/>
            <a:ext cx="2889388" cy="1117902"/>
            <a:chOff x="1209387" y="6121395"/>
            <a:chExt cx="2782531" cy="11179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8CBB4DF-8A07-249B-C175-E87470640D9D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9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038C095-721C-E726-68AF-AAB3740AC774}"/>
                </a:ext>
              </a:extLst>
            </p:cNvPr>
            <p:cNvSpPr txBox="1"/>
            <p:nvPr/>
          </p:nvSpPr>
          <p:spPr>
            <a:xfrm rot="16200000">
              <a:off x="2454917" y="5702295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4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C9B4BDB-E46E-A60C-9602-6027522E80F7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C077A62-A4DD-038F-F878-EF4F23DDB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186746" y="5055574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99BFFDDA-8C5B-D3D9-4B22-D698A7E03A4F}"/>
              </a:ext>
            </a:extLst>
          </p:cNvPr>
          <p:cNvSpPr txBox="1"/>
          <p:nvPr/>
        </p:nvSpPr>
        <p:spPr>
          <a:xfrm>
            <a:off x="1055083" y="9189269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5C52C5-D0C5-F440-AA16-521C4B3C5FD9}"/>
              </a:ext>
            </a:extLst>
          </p:cNvPr>
          <p:cNvGrpSpPr/>
          <p:nvPr/>
        </p:nvGrpSpPr>
        <p:grpSpPr>
          <a:xfrm>
            <a:off x="3019348" y="8965532"/>
            <a:ext cx="931595" cy="635769"/>
            <a:chOff x="8371795" y="633327"/>
            <a:chExt cx="931595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765F5BC-5DCE-A66D-B94C-15BE10545A2E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26C656A-1B20-5B89-35C8-42CAE4A36CE0}"/>
                </a:ext>
              </a:extLst>
            </p:cNvPr>
            <p:cNvSpPr txBox="1"/>
            <p:nvPr/>
          </p:nvSpPr>
          <p:spPr>
            <a:xfrm>
              <a:off x="8407067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木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0E1F5B-24A4-1F9D-13AF-98969BB6B2AF}"/>
              </a:ext>
            </a:extLst>
          </p:cNvPr>
          <p:cNvSpPr txBox="1"/>
          <p:nvPr/>
        </p:nvSpPr>
        <p:spPr>
          <a:xfrm rot="16200000">
            <a:off x="5180578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FF06A67-D794-6435-F27D-3DB481A8D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83A4537-ED1C-355E-32E7-3AFC671D17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107" y="-319192"/>
            <a:ext cx="11345374" cy="638177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3C5AD57-0DAF-1CEB-08D2-30358928F3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188832" y="850631"/>
            <a:ext cx="5365301" cy="180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4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75414</TotalTime>
  <Words>37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338</cp:revision>
  <cp:lastPrinted>2024-04-25T02:32:41Z</cp:lastPrinted>
  <dcterms:created xsi:type="dcterms:W3CDTF">2022-09-22T01:47:20Z</dcterms:created>
  <dcterms:modified xsi:type="dcterms:W3CDTF">2025-08-22T06:22:17Z</dcterms:modified>
</cp:coreProperties>
</file>