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357610" y="8630318"/>
            <a:ext cx="3127126" cy="1117902"/>
            <a:chOff x="1209387" y="6121395"/>
            <a:chExt cx="301148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8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68386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i="0" u="none" strike="noStrike" baseline="0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25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C9B4BDB-E46E-A60C-9602-6027522E80F7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4649175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725899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　 </a:t>
            </a:r>
            <a:r>
              <a:rPr 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　</a:t>
            </a:r>
            <a:endParaRPr lang="en-US" sz="3600" b="1" spc="-148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397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NP 秀英丸ゴシック Std B" panose="020F0600000000000000" pitchFamily="34" charset="-128"/>
              <a:ea typeface="DNP 秀英丸ゴシック Std B" panose="020F0600000000000000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183940" y="8965532"/>
            <a:ext cx="922451" cy="635769"/>
            <a:chOff x="8371795" y="633327"/>
            <a:chExt cx="922451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397923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月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29945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273926" y="1408207"/>
            <a:ext cx="5321799" cy="178851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692EAC0-E7C2-E306-96B9-46406111E2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5"/>
          <a:stretch>
            <a:fillRect/>
          </a:stretch>
        </p:blipFill>
        <p:spPr>
          <a:xfrm>
            <a:off x="-3099943" y="2564444"/>
            <a:ext cx="13756385" cy="243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74825</TotalTime>
  <Words>36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341</cp:revision>
  <cp:lastPrinted>2024-04-25T02:32:41Z</cp:lastPrinted>
  <dcterms:created xsi:type="dcterms:W3CDTF">2022-09-22T01:47:20Z</dcterms:created>
  <dcterms:modified xsi:type="dcterms:W3CDTF">2025-08-20T00:01:16Z</dcterms:modified>
</cp:coreProperties>
</file>