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1185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67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95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057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48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03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28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73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7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67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64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59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E0E6B-3F46-40FF-8FA8-CEDDC0FECA63}" type="datetimeFigureOut">
              <a:rPr kumimoji="1" lang="ja-JP" altLang="en-US" smtClean="0"/>
              <a:t>2025/7/3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48BA-887A-46F2-8E0B-224C4052B9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21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871D9B7-2813-3B23-F668-7F0D66E2C5BC}"/>
              </a:ext>
            </a:extLst>
          </p:cNvPr>
          <p:cNvSpPr/>
          <p:nvPr/>
        </p:nvSpPr>
        <p:spPr>
          <a:xfrm>
            <a:off x="5316073" y="1488499"/>
            <a:ext cx="1330845" cy="1491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</a:t>
            </a:r>
            <a:endParaRPr kumimoji="1" lang="ja-JP" alt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951AC50-5C54-3369-4AFE-2C5447F5537F}"/>
              </a:ext>
            </a:extLst>
          </p:cNvPr>
          <p:cNvSpPr/>
          <p:nvPr/>
        </p:nvSpPr>
        <p:spPr>
          <a:xfrm>
            <a:off x="-179244" y="5236210"/>
            <a:ext cx="12523644" cy="1349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</a:t>
            </a:r>
            <a:r>
              <a:rPr kumimoji="1" lang="ja-JP" altLang="en-US" sz="3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6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en-US" altLang="ja-JP" sz="3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3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木</a:t>
            </a:r>
            <a:r>
              <a:rPr kumimoji="1" lang="en-US" altLang="ja-JP" sz="3600" b="1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6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１４：００～♪</a:t>
            </a:r>
            <a:endParaRPr kumimoji="1" lang="ja-JP" altLang="en-US" sz="60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DDF4B33-0729-BE09-B487-F1020F6C178A}"/>
              </a:ext>
            </a:extLst>
          </p:cNvPr>
          <p:cNvGrpSpPr/>
          <p:nvPr/>
        </p:nvGrpSpPr>
        <p:grpSpPr>
          <a:xfrm>
            <a:off x="9911827" y="4013106"/>
            <a:ext cx="2063649" cy="2015314"/>
            <a:chOff x="290960" y="4600903"/>
            <a:chExt cx="2063649" cy="2015314"/>
          </a:xfrm>
        </p:grpSpPr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5A43A819-E4FD-27DE-D2E8-1E31EE6D44A8}"/>
                </a:ext>
              </a:extLst>
            </p:cNvPr>
            <p:cNvSpPr/>
            <p:nvPr/>
          </p:nvSpPr>
          <p:spPr>
            <a:xfrm>
              <a:off x="310010" y="4600903"/>
              <a:ext cx="2041424" cy="20153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46E04F33-D9EF-BDAB-2BDE-3A18386415E9}"/>
                </a:ext>
              </a:extLst>
            </p:cNvPr>
            <p:cNvSpPr/>
            <p:nvPr/>
          </p:nvSpPr>
          <p:spPr>
            <a:xfrm>
              <a:off x="388521" y="4702716"/>
              <a:ext cx="1867352" cy="1811497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B6BC7E57-E3F5-0948-5C3E-A5657EE441CC}"/>
                </a:ext>
              </a:extLst>
            </p:cNvPr>
            <p:cNvSpPr/>
            <p:nvPr/>
          </p:nvSpPr>
          <p:spPr>
            <a:xfrm>
              <a:off x="290960" y="4777378"/>
              <a:ext cx="2041424" cy="8179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全国</a:t>
              </a: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DD8CBA9-6134-FF06-46CB-158597984F20}"/>
                </a:ext>
              </a:extLst>
            </p:cNvPr>
            <p:cNvSpPr/>
            <p:nvPr/>
          </p:nvSpPr>
          <p:spPr>
            <a:xfrm>
              <a:off x="313185" y="5412995"/>
              <a:ext cx="2041424" cy="8179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生中継</a:t>
              </a: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8691E5C9-1B45-A818-59B2-2D16786B6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57" y="39326"/>
            <a:ext cx="2908398" cy="436041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C4C0736-F072-BFE1-0FAE-5E6ACBD63E0C}"/>
              </a:ext>
            </a:extLst>
          </p:cNvPr>
          <p:cNvSpPr txBox="1"/>
          <p:nvPr/>
        </p:nvSpPr>
        <p:spPr>
          <a:xfrm>
            <a:off x="673048" y="272570"/>
            <a:ext cx="1323439" cy="35313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800" b="1" i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歌手・女優</a:t>
            </a:r>
            <a:endParaRPr kumimoji="1" lang="en-US" altLang="ja-JP" sz="2800" b="1" i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/>
          </a:p>
          <a:p>
            <a:r>
              <a:rPr kumimoji="1" lang="ja-JP" altLang="en-US" dirty="0"/>
              <a:t>　　</a:t>
            </a:r>
            <a:r>
              <a:rPr kumimoji="1" lang="ja-JP" altLang="en-US" sz="2800" b="1" i="1" dirty="0">
                <a:solidFill>
                  <a:srgbClr val="B3118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麻丘　めぐみさん</a:t>
            </a:r>
            <a:endParaRPr kumimoji="1" lang="en-US" altLang="ja-JP" sz="2800" b="1" i="1" dirty="0">
              <a:solidFill>
                <a:srgbClr val="B31185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星: 5 pt 24">
            <a:extLst>
              <a:ext uri="{FF2B5EF4-FFF2-40B4-BE49-F238E27FC236}">
                <a16:creationId xmlns:a16="http://schemas.microsoft.com/office/drawing/2014/main" id="{CE1C1A45-436F-CEFA-4BBD-091322275705}"/>
              </a:ext>
            </a:extLst>
          </p:cNvPr>
          <p:cNvSpPr/>
          <p:nvPr/>
        </p:nvSpPr>
        <p:spPr>
          <a:xfrm>
            <a:off x="862895" y="272570"/>
            <a:ext cx="277928" cy="274320"/>
          </a:xfrm>
          <a:prstGeom prst="star5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81E81E6-ED9F-BCC8-8725-33612C86823C}"/>
              </a:ext>
            </a:extLst>
          </p:cNvPr>
          <p:cNvSpPr txBox="1"/>
          <p:nvPr/>
        </p:nvSpPr>
        <p:spPr>
          <a:xfrm>
            <a:off x="9843594" y="272570"/>
            <a:ext cx="1754326" cy="36337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28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SOMPO</a:t>
            </a:r>
            <a:r>
              <a:rPr kumimoji="1" lang="ja-JP" altLang="en-US" sz="28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ケア株式会社</a:t>
            </a:r>
            <a:endParaRPr kumimoji="1" lang="en-US" altLang="ja-JP" sz="2800" b="1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代表取締役社長</a:t>
            </a:r>
            <a:r>
              <a:rPr kumimoji="1" lang="en-US" altLang="ja-JP" sz="28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CEO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　　　</a:t>
            </a:r>
            <a:r>
              <a:rPr kumimoji="1" lang="ja-JP" altLang="en-US" sz="2800" b="1" i="1" dirty="0">
                <a:latin typeface="Meiryo UI" panose="020B0604030504040204" pitchFamily="50" charset="-128"/>
                <a:ea typeface="Meiryo UI" panose="020B0604030504040204" pitchFamily="50" charset="-128"/>
              </a:rPr>
              <a:t>鷲見　隆充</a:t>
            </a:r>
          </a:p>
        </p:txBody>
      </p:sp>
      <p:sp>
        <p:nvSpPr>
          <p:cNvPr id="3" name="星: 5 pt 2">
            <a:extLst>
              <a:ext uri="{FF2B5EF4-FFF2-40B4-BE49-F238E27FC236}">
                <a16:creationId xmlns:a16="http://schemas.microsoft.com/office/drawing/2014/main" id="{56E790C3-9711-DE40-8CDD-5A1BC817396B}"/>
              </a:ext>
            </a:extLst>
          </p:cNvPr>
          <p:cNvSpPr/>
          <p:nvPr/>
        </p:nvSpPr>
        <p:spPr>
          <a:xfrm>
            <a:off x="826952" y="3789804"/>
            <a:ext cx="277928" cy="274320"/>
          </a:xfrm>
          <a:prstGeom prst="star5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D131DFE-574A-0137-2DA8-5835E1565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3000"/>
                    </a14:imgEffect>
                    <a14:imgEffect>
                      <a14:brightnessContrast bright="13000" contras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4042" y="78469"/>
            <a:ext cx="2896483" cy="428194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819E53D-9C28-98EF-07C6-AA975A9DECA4}"/>
              </a:ext>
            </a:extLst>
          </p:cNvPr>
          <p:cNvSpPr/>
          <p:nvPr/>
        </p:nvSpPr>
        <p:spPr>
          <a:xfrm>
            <a:off x="2519592" y="4360416"/>
            <a:ext cx="7040190" cy="885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ー  第</a:t>
            </a:r>
            <a:r>
              <a:rPr kumimoji="1" lang="en-US" altLang="ja-JP" sz="44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44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５回特別対談  ー</a:t>
            </a:r>
          </a:p>
        </p:txBody>
      </p:sp>
    </p:spTree>
    <p:extLst>
      <p:ext uri="{BB962C8B-B14F-4D97-AF65-F5344CB8AC3E}">
        <p14:creationId xmlns:p14="http://schemas.microsoft.com/office/powerpoint/2010/main" val="1952974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236</TotalTime>
  <Words>38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>SOMPOケアネクスト株式会社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sup91384</dc:creator>
  <cp:lastModifiedBy>田淵 朋世</cp:lastModifiedBy>
  <cp:revision>77</cp:revision>
  <dcterms:created xsi:type="dcterms:W3CDTF">2021-04-20T08:25:18Z</dcterms:created>
  <dcterms:modified xsi:type="dcterms:W3CDTF">2025-07-03T02:23:34Z</dcterms:modified>
</cp:coreProperties>
</file>