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660EF5-E376-4F2A-9E9F-AD7008080592}" v="1" dt="2025-07-08T01:10:52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9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C1A585E5-4FE1-4B25-87ED-3C7C904E4C2E}"/>
    <pc:docChg chg="delSld modSld">
      <pc:chgData name="奥田陽子" userId="5bf8eb3d-eb6b-4939-b4ac-48d545c81564" providerId="ADAL" clId="{C1A585E5-4FE1-4B25-87ED-3C7C904E4C2E}" dt="2024-10-16T11:17:12.974" v="25" actId="47"/>
      <pc:docMkLst>
        <pc:docMk/>
      </pc:docMkLst>
      <pc:sldChg chg="modSp mod">
        <pc:chgData name="奥田陽子" userId="5bf8eb3d-eb6b-4939-b4ac-48d545c81564" providerId="ADAL" clId="{C1A585E5-4FE1-4B25-87ED-3C7C904E4C2E}" dt="2024-10-16T11:13:48.457" v="4" actId="20577"/>
        <pc:sldMkLst>
          <pc:docMk/>
          <pc:sldMk cId="4041761147" sldId="342"/>
        </pc:sldMkLst>
      </pc:sldChg>
      <pc:sldChg chg="modSp mod">
        <pc:chgData name="奥田陽子" userId="5bf8eb3d-eb6b-4939-b4ac-48d545c81564" providerId="ADAL" clId="{C1A585E5-4FE1-4B25-87ED-3C7C904E4C2E}" dt="2024-10-16T11:14:00.631" v="14" actId="20577"/>
        <pc:sldMkLst>
          <pc:docMk/>
          <pc:sldMk cId="1149547886" sldId="344"/>
        </pc:sldMkLst>
      </pc:sldChg>
      <pc:sldChg chg="modSp mod">
        <pc:chgData name="奥田陽子" userId="5bf8eb3d-eb6b-4939-b4ac-48d545c81564" providerId="ADAL" clId="{C1A585E5-4FE1-4B25-87ED-3C7C904E4C2E}" dt="2024-10-16T11:13:55.452" v="9" actId="20577"/>
        <pc:sldMkLst>
          <pc:docMk/>
          <pc:sldMk cId="2283915037" sldId="345"/>
        </pc:sldMkLst>
      </pc:sldChg>
      <pc:sldChg chg="modSp mod">
        <pc:chgData name="奥田陽子" userId="5bf8eb3d-eb6b-4939-b4ac-48d545c81564" providerId="ADAL" clId="{C1A585E5-4FE1-4B25-87ED-3C7C904E4C2E}" dt="2024-10-16T11:14:05.891" v="19" actId="20577"/>
        <pc:sldMkLst>
          <pc:docMk/>
          <pc:sldMk cId="4054276193" sldId="346"/>
        </pc:sldMkLst>
      </pc:sldChg>
      <pc:sldChg chg="modSp mod">
        <pc:chgData name="奥田陽子" userId="5bf8eb3d-eb6b-4939-b4ac-48d545c81564" providerId="ADAL" clId="{C1A585E5-4FE1-4B25-87ED-3C7C904E4C2E}" dt="2024-10-16T11:17:10.855" v="24" actId="20577"/>
        <pc:sldMkLst>
          <pc:docMk/>
          <pc:sldMk cId="2438953474" sldId="347"/>
        </pc:sldMkLst>
      </pc:sldChg>
      <pc:sldChg chg="del">
        <pc:chgData name="奥田陽子" userId="5bf8eb3d-eb6b-4939-b4ac-48d545c81564" providerId="ADAL" clId="{C1A585E5-4FE1-4B25-87ED-3C7C904E4C2E}" dt="2024-10-16T11:17:12.974" v="25" actId="47"/>
        <pc:sldMkLst>
          <pc:docMk/>
          <pc:sldMk cId="34795560" sldId="348"/>
        </pc:sldMkLst>
      </pc:sldChg>
    </pc:docChg>
  </pc:docChgLst>
  <pc:docChgLst>
    <pc:chgData name="奥田陽子" userId="5bf8eb3d-eb6b-4939-b4ac-48d545c81564" providerId="ADAL" clId="{F5D195B0-5229-44AC-94BA-61EBCFE94A06}"/>
    <pc:docChg chg="modSld">
      <pc:chgData name="奥田陽子" userId="5bf8eb3d-eb6b-4939-b4ac-48d545c81564" providerId="ADAL" clId="{F5D195B0-5229-44AC-94BA-61EBCFE94A06}" dt="2024-07-23T06:42:53.325" v="35" actId="20577"/>
      <pc:docMkLst>
        <pc:docMk/>
      </pc:docMkLst>
      <pc:sldChg chg="addSp modSp mod">
        <pc:chgData name="奥田陽子" userId="5bf8eb3d-eb6b-4939-b4ac-48d545c81564" providerId="ADAL" clId="{F5D195B0-5229-44AC-94BA-61EBCFE94A06}" dt="2024-07-23T06:42:53.325" v="35" actId="20577"/>
        <pc:sldMkLst>
          <pc:docMk/>
          <pc:sldMk cId="637790252" sldId="337"/>
        </pc:sldMkLst>
      </pc:sldChg>
    </pc:docChg>
  </pc:docChgLst>
  <pc:docChgLst>
    <pc:chgData name="奥田陽子" userId="5bf8eb3d-eb6b-4939-b4ac-48d545c81564" providerId="ADAL" clId="{A7AD1649-E8FC-45BD-BA0A-25785A82D888}"/>
    <pc:docChg chg="undo custSel addSld delSld modSld sldOrd">
      <pc:chgData name="奥田陽子" userId="5bf8eb3d-eb6b-4939-b4ac-48d545c81564" providerId="ADAL" clId="{A7AD1649-E8FC-45BD-BA0A-25785A82D888}" dt="2024-10-16T00:40:49.749" v="141" actId="164"/>
      <pc:docMkLst>
        <pc:docMk/>
      </pc:docMkLst>
      <pc:sldChg chg="addSp delSp modSp del mod">
        <pc:chgData name="奥田陽子" userId="5bf8eb3d-eb6b-4939-b4ac-48d545c81564" providerId="ADAL" clId="{A7AD1649-E8FC-45BD-BA0A-25785A82D888}" dt="2024-10-15T04:08:13.849" v="76" actId="47"/>
        <pc:sldMkLst>
          <pc:docMk/>
          <pc:sldMk cId="637790252" sldId="337"/>
        </pc:sldMkLst>
      </pc:sldChg>
      <pc:sldChg chg="modSp del mod">
        <pc:chgData name="奥田陽子" userId="5bf8eb3d-eb6b-4939-b4ac-48d545c81564" providerId="ADAL" clId="{A7AD1649-E8FC-45BD-BA0A-25785A82D888}" dt="2024-10-15T04:09:59.212" v="87" actId="47"/>
        <pc:sldMkLst>
          <pc:docMk/>
          <pc:sldMk cId="4097903393" sldId="339"/>
        </pc:sldMkLst>
      </pc:sldChg>
      <pc:sldChg chg="delSp del mod">
        <pc:chgData name="奥田陽子" userId="5bf8eb3d-eb6b-4939-b4ac-48d545c81564" providerId="ADAL" clId="{A7AD1649-E8FC-45BD-BA0A-25785A82D888}" dt="2024-10-15T04:03:19.249" v="18" actId="47"/>
        <pc:sldMkLst>
          <pc:docMk/>
          <pc:sldMk cId="404375805" sldId="341"/>
        </pc:sldMkLst>
      </pc:sldChg>
      <pc:sldChg chg="addSp delSp modSp mod">
        <pc:chgData name="奥田陽子" userId="5bf8eb3d-eb6b-4939-b4ac-48d545c81564" providerId="ADAL" clId="{A7AD1649-E8FC-45BD-BA0A-25785A82D888}" dt="2024-10-16T00:37:51.303" v="130" actId="1036"/>
        <pc:sldMkLst>
          <pc:docMk/>
          <pc:sldMk cId="4041761147" sldId="342"/>
        </pc:sldMkLst>
      </pc:sldChg>
      <pc:sldChg chg="addSp delSp modSp del mod">
        <pc:chgData name="奥田陽子" userId="5bf8eb3d-eb6b-4939-b4ac-48d545c81564" providerId="ADAL" clId="{A7AD1649-E8FC-45BD-BA0A-25785A82D888}" dt="2024-10-15T04:06:51.995" v="56" actId="47"/>
        <pc:sldMkLst>
          <pc:docMk/>
          <pc:sldMk cId="3103512689" sldId="343"/>
        </pc:sldMkLst>
      </pc:sldChg>
      <pc:sldChg chg="addSp delSp modSp add mod ord">
        <pc:chgData name="奥田陽子" userId="5bf8eb3d-eb6b-4939-b4ac-48d545c81564" providerId="ADAL" clId="{A7AD1649-E8FC-45BD-BA0A-25785A82D888}" dt="2024-10-16T00:37:45.921" v="128" actId="1036"/>
        <pc:sldMkLst>
          <pc:docMk/>
          <pc:sldMk cId="1149547886" sldId="344"/>
        </pc:sldMkLst>
      </pc:sldChg>
      <pc:sldChg chg="addSp delSp modSp add mod ord">
        <pc:chgData name="奥田陽子" userId="5bf8eb3d-eb6b-4939-b4ac-48d545c81564" providerId="ADAL" clId="{A7AD1649-E8FC-45BD-BA0A-25785A82D888}" dt="2024-10-16T00:37:48.805" v="129" actId="1036"/>
        <pc:sldMkLst>
          <pc:docMk/>
          <pc:sldMk cId="2283915037" sldId="345"/>
        </pc:sldMkLst>
      </pc:sldChg>
      <pc:sldChg chg="addSp delSp modSp add mod">
        <pc:chgData name="奥田陽子" userId="5bf8eb3d-eb6b-4939-b4ac-48d545c81564" providerId="ADAL" clId="{A7AD1649-E8FC-45BD-BA0A-25785A82D888}" dt="2024-10-16T00:37:43.382" v="127" actId="1036"/>
        <pc:sldMkLst>
          <pc:docMk/>
          <pc:sldMk cId="4054276193" sldId="346"/>
        </pc:sldMkLst>
      </pc:sldChg>
      <pc:sldChg chg="addSp delSp modSp add mod">
        <pc:chgData name="奥田陽子" userId="5bf8eb3d-eb6b-4939-b4ac-48d545c81564" providerId="ADAL" clId="{A7AD1649-E8FC-45BD-BA0A-25785A82D888}" dt="2024-10-16T00:40:45.191" v="140" actId="1036"/>
        <pc:sldMkLst>
          <pc:docMk/>
          <pc:sldMk cId="2438953474" sldId="347"/>
        </pc:sldMkLst>
      </pc:sldChg>
      <pc:sldChg chg="addSp delSp modSp add mod">
        <pc:chgData name="奥田陽子" userId="5bf8eb3d-eb6b-4939-b4ac-48d545c81564" providerId="ADAL" clId="{A7AD1649-E8FC-45BD-BA0A-25785A82D888}" dt="2024-10-16T00:40:49.749" v="141" actId="164"/>
        <pc:sldMkLst>
          <pc:docMk/>
          <pc:sldMk cId="34795560" sldId="348"/>
        </pc:sldMkLst>
      </pc:sldChg>
      <pc:sldChg chg="addSp delSp modSp add del mod">
        <pc:chgData name="奥田陽子" userId="5bf8eb3d-eb6b-4939-b4ac-48d545c81564" providerId="ADAL" clId="{A7AD1649-E8FC-45BD-BA0A-25785A82D888}" dt="2024-10-16T00:34:50.951" v="111" actId="47"/>
        <pc:sldMkLst>
          <pc:docMk/>
          <pc:sldMk cId="1383039630" sldId="348"/>
        </pc:sldMkLst>
      </pc:sldChg>
      <pc:sldChg chg="addSp delSp modSp add del mod">
        <pc:chgData name="奥田陽子" userId="5bf8eb3d-eb6b-4939-b4ac-48d545c81564" providerId="ADAL" clId="{A7AD1649-E8FC-45BD-BA0A-25785A82D888}" dt="2024-10-16T00:40:29.871" v="133" actId="47"/>
        <pc:sldMkLst>
          <pc:docMk/>
          <pc:sldMk cId="2148085962" sldId="348"/>
        </pc:sldMkLst>
      </pc:sldChg>
      <pc:sldChg chg="addSp delSp modSp add del mod">
        <pc:chgData name="奥田陽子" userId="5bf8eb3d-eb6b-4939-b4ac-48d545c81564" providerId="ADAL" clId="{A7AD1649-E8FC-45BD-BA0A-25785A82D888}" dt="2024-10-16T00:37:33.375" v="120" actId="47"/>
        <pc:sldMkLst>
          <pc:docMk/>
          <pc:sldMk cId="2167255216" sldId="348"/>
        </pc:sldMkLst>
      </pc:sldChg>
    </pc:docChg>
  </pc:docChgLst>
  <pc:docChgLst>
    <pc:chgData name="奥田陽子" userId="5bf8eb3d-eb6b-4939-b4ac-48d545c81564" providerId="ADAL" clId="{55B8A08B-8644-40AB-AAFA-182D4396AE19}"/>
    <pc:docChg chg="undo custSel addSld delSld modSld">
      <pc:chgData name="奥田陽子" userId="5bf8eb3d-eb6b-4939-b4ac-48d545c81564" providerId="ADAL" clId="{55B8A08B-8644-40AB-AAFA-182D4396AE19}" dt="2024-10-02T12:10:03.169" v="30" actId="164"/>
      <pc:docMkLst>
        <pc:docMk/>
      </pc:docMkLst>
      <pc:sldChg chg="add del">
        <pc:chgData name="奥田陽子" userId="5bf8eb3d-eb6b-4939-b4ac-48d545c81564" providerId="ADAL" clId="{55B8A08B-8644-40AB-AAFA-182D4396AE19}" dt="2024-10-02T12:04:38.601" v="4"/>
        <pc:sldMkLst>
          <pc:docMk/>
          <pc:sldMk cId="901744428" sldId="338"/>
        </pc:sldMkLst>
      </pc:sldChg>
      <pc:sldChg chg="addSp delSp modSp del mod">
        <pc:chgData name="奥田陽子" userId="5bf8eb3d-eb6b-4939-b4ac-48d545c81564" providerId="ADAL" clId="{55B8A08B-8644-40AB-AAFA-182D4396AE19}" dt="2024-10-02T12:08:49.412" v="23" actId="47"/>
        <pc:sldMkLst>
          <pc:docMk/>
          <pc:sldMk cId="2490288303" sldId="340"/>
        </pc:sldMkLst>
      </pc:sldChg>
      <pc:sldChg chg="add">
        <pc:chgData name="奥田陽子" userId="5bf8eb3d-eb6b-4939-b4ac-48d545c81564" providerId="ADAL" clId="{55B8A08B-8644-40AB-AAFA-182D4396AE19}" dt="2024-10-02T12:04:02.314" v="0"/>
        <pc:sldMkLst>
          <pc:docMk/>
          <pc:sldMk cId="4041761147" sldId="342"/>
        </pc:sldMkLst>
      </pc:sldChg>
      <pc:sldChg chg="addSp delSp modSp add mod">
        <pc:chgData name="奥田陽子" userId="5bf8eb3d-eb6b-4939-b4ac-48d545c81564" providerId="ADAL" clId="{55B8A08B-8644-40AB-AAFA-182D4396AE19}" dt="2024-10-02T12:10:03.169" v="30" actId="164"/>
        <pc:sldMkLst>
          <pc:docMk/>
          <pc:sldMk cId="3103512689" sldId="343"/>
        </pc:sldMkLst>
      </pc:sldChg>
    </pc:docChg>
  </pc:docChgLst>
  <pc:docChgLst>
    <pc:chgData name="寺田 勝也" userId="8c59538c-4358-4eb0-84dd-2e7cb114f0dc" providerId="ADAL" clId="{F2D9B84F-227E-43A8-91A4-B7C2BA37B5E5}"/>
    <pc:docChg chg="modSld">
      <pc:chgData name="寺田 勝也" userId="8c59538c-4358-4eb0-84dd-2e7cb114f0dc" providerId="ADAL" clId="{F2D9B84F-227E-43A8-91A4-B7C2BA37B5E5}" dt="2025-05-01T13:17:38.606" v="19" actId="20577"/>
      <pc:docMkLst>
        <pc:docMk/>
      </pc:docMkLst>
      <pc:sldChg chg="modSp mod">
        <pc:chgData name="寺田 勝也" userId="8c59538c-4358-4eb0-84dd-2e7cb114f0dc" providerId="ADAL" clId="{F2D9B84F-227E-43A8-91A4-B7C2BA37B5E5}" dt="2025-05-01T13:17:38.606" v="19" actId="20577"/>
        <pc:sldMkLst>
          <pc:docMk/>
          <pc:sldMk cId="1149547886" sldId="344"/>
        </pc:sldMkLst>
      </pc:sldChg>
    </pc:docChg>
  </pc:docChgLst>
  <pc:docChgLst>
    <pc:chgData name="寺田 勝也" userId="8c59538c-4358-4eb0-84dd-2e7cb114f0dc" providerId="ADAL" clId="{09F4E84A-E30B-4BEC-95D6-33CD9E4209B7}"/>
    <pc:docChg chg="undo custSel addSld modSld">
      <pc:chgData name="寺田 勝也" userId="8c59538c-4358-4eb0-84dd-2e7cb114f0dc" providerId="ADAL" clId="{09F4E84A-E30B-4BEC-95D6-33CD9E4209B7}" dt="2024-11-22T02:15:17.618" v="51" actId="167"/>
      <pc:docMkLst>
        <pc:docMk/>
      </pc:docMkLst>
      <pc:sldChg chg="modSp mod">
        <pc:chgData name="寺田 勝也" userId="8c59538c-4358-4eb0-84dd-2e7cb114f0dc" providerId="ADAL" clId="{09F4E84A-E30B-4BEC-95D6-33CD9E4209B7}" dt="2024-11-22T02:13:48.838" v="23" actId="20577"/>
        <pc:sldMkLst>
          <pc:docMk/>
          <pc:sldMk cId="4041761147" sldId="342"/>
        </pc:sldMkLst>
      </pc:sldChg>
      <pc:sldChg chg="modSp mod">
        <pc:chgData name="寺田 勝也" userId="8c59538c-4358-4eb0-84dd-2e7cb114f0dc" providerId="ADAL" clId="{09F4E84A-E30B-4BEC-95D6-33CD9E4209B7}" dt="2024-11-22T02:13:58.527" v="29" actId="20577"/>
        <pc:sldMkLst>
          <pc:docMk/>
          <pc:sldMk cId="1149547886" sldId="344"/>
        </pc:sldMkLst>
      </pc:sldChg>
      <pc:sldChg chg="modSp mod">
        <pc:chgData name="寺田 勝也" userId="8c59538c-4358-4eb0-84dd-2e7cb114f0dc" providerId="ADAL" clId="{09F4E84A-E30B-4BEC-95D6-33CD9E4209B7}" dt="2024-11-22T02:13:53.118" v="26" actId="20577"/>
        <pc:sldMkLst>
          <pc:docMk/>
          <pc:sldMk cId="2283915037" sldId="345"/>
        </pc:sldMkLst>
      </pc:sldChg>
      <pc:sldChg chg="modSp mod">
        <pc:chgData name="寺田 勝也" userId="8c59538c-4358-4eb0-84dd-2e7cb114f0dc" providerId="ADAL" clId="{09F4E84A-E30B-4BEC-95D6-33CD9E4209B7}" dt="2024-11-22T02:14:02.785" v="32" actId="20577"/>
        <pc:sldMkLst>
          <pc:docMk/>
          <pc:sldMk cId="4054276193" sldId="346"/>
        </pc:sldMkLst>
      </pc:sldChg>
      <pc:sldChg chg="addSp delSp modSp add mod">
        <pc:chgData name="寺田 勝也" userId="8c59538c-4358-4eb0-84dd-2e7cb114f0dc" providerId="ADAL" clId="{09F4E84A-E30B-4BEC-95D6-33CD9E4209B7}" dt="2024-11-22T02:15:17.618" v="51" actId="167"/>
        <pc:sldMkLst>
          <pc:docMk/>
          <pc:sldMk cId="792526704" sldId="348"/>
        </pc:sldMkLst>
      </pc:sldChg>
    </pc:docChg>
  </pc:docChgLst>
  <pc:docChgLst>
    <pc:chgData name="寺田 勝也" userId="8c59538c-4358-4eb0-84dd-2e7cb114f0dc" providerId="ADAL" clId="{91E8575C-784B-4698-82D6-D5097C986D7E}"/>
    <pc:docChg chg="modSld">
      <pc:chgData name="寺田 勝也" userId="8c59538c-4358-4eb0-84dd-2e7cb114f0dc" providerId="ADAL" clId="{91E8575C-784B-4698-82D6-D5097C986D7E}" dt="2025-03-04T09:45:43.338" v="14" actId="20577"/>
      <pc:docMkLst>
        <pc:docMk/>
      </pc:docMkLst>
      <pc:sldChg chg="modSp mod">
        <pc:chgData name="寺田 勝也" userId="8c59538c-4358-4eb0-84dd-2e7cb114f0dc" providerId="ADAL" clId="{91E8575C-784B-4698-82D6-D5097C986D7E}" dt="2025-03-04T09:45:43.338" v="14" actId="20577"/>
        <pc:sldMkLst>
          <pc:docMk/>
          <pc:sldMk cId="4041761147" sldId="342"/>
        </pc:sldMkLst>
      </pc:sldChg>
    </pc:docChg>
  </pc:docChgLst>
  <pc:docChgLst>
    <pc:chgData name="奥田陽子" userId="5bf8eb3d-eb6b-4939-b4ac-48d545c81564" providerId="ADAL" clId="{F0365AFB-9272-430C-A3F7-42669C7E7F4F}"/>
    <pc:docChg chg="modSld">
      <pc:chgData name="奥田陽子" userId="5bf8eb3d-eb6b-4939-b4ac-48d545c81564" providerId="ADAL" clId="{F0365AFB-9272-430C-A3F7-42669C7E7F4F}" dt="2025-06-12T04:04:35.067" v="7" actId="20577"/>
      <pc:docMkLst>
        <pc:docMk/>
      </pc:docMkLst>
      <pc:sldChg chg="modSp mod">
        <pc:chgData name="奥田陽子" userId="5bf8eb3d-eb6b-4939-b4ac-48d545c81564" providerId="ADAL" clId="{F0365AFB-9272-430C-A3F7-42669C7E7F4F}" dt="2025-06-12T04:04:35.067" v="7" actId="20577"/>
        <pc:sldMkLst>
          <pc:docMk/>
          <pc:sldMk cId="4054276193" sldId="346"/>
        </pc:sldMkLst>
      </pc:sldChg>
    </pc:docChg>
  </pc:docChgLst>
  <pc:docChgLst>
    <pc:chgData name="奥田陽子" userId="5bf8eb3d-eb6b-4939-b4ac-48d545c81564" providerId="ADAL" clId="{B4EFE81B-4B8B-4FE6-954B-779DEB59AB44}"/>
    <pc:docChg chg="modSld">
      <pc:chgData name="奥田陽子" userId="5bf8eb3d-eb6b-4939-b4ac-48d545c81564" providerId="ADAL" clId="{B4EFE81B-4B8B-4FE6-954B-779DEB59AB44}" dt="2023-12-14T05:00:47.812" v="12"/>
      <pc:docMkLst>
        <pc:docMk/>
      </pc:docMkLst>
      <pc:sldChg chg="modSp mod">
        <pc:chgData name="奥田陽子" userId="5bf8eb3d-eb6b-4939-b4ac-48d545c81564" providerId="ADAL" clId="{B4EFE81B-4B8B-4FE6-954B-779DEB59AB44}" dt="2023-12-14T05:00:47.812" v="12"/>
        <pc:sldMkLst>
          <pc:docMk/>
          <pc:sldMk cId="637790252" sldId="337"/>
        </pc:sldMkLst>
      </pc:sldChg>
    </pc:docChg>
  </pc:docChgLst>
  <pc:docChgLst>
    <pc:chgData name="奥田陽子" userId="5bf8eb3d-eb6b-4939-b4ac-48d545c81564" providerId="ADAL" clId="{8A5883CB-3B2D-49FA-9273-8A94EE778D75}"/>
    <pc:docChg chg="custSel delSld modSld">
      <pc:chgData name="奥田陽子" userId="5bf8eb3d-eb6b-4939-b4ac-48d545c81564" providerId="ADAL" clId="{8A5883CB-3B2D-49FA-9273-8A94EE778D75}" dt="2025-03-31T02:08:48.012" v="25" actId="20577"/>
      <pc:docMkLst>
        <pc:docMk/>
      </pc:docMkLst>
      <pc:sldChg chg="del">
        <pc:chgData name="奥田陽子" userId="5bf8eb3d-eb6b-4939-b4ac-48d545c81564" providerId="ADAL" clId="{8A5883CB-3B2D-49FA-9273-8A94EE778D75}" dt="2025-03-31T02:08:30.632" v="0" actId="47"/>
        <pc:sldMkLst>
          <pc:docMk/>
          <pc:sldMk cId="1149547886" sldId="344"/>
        </pc:sldMkLst>
      </pc:sldChg>
      <pc:sldChg chg="delSp modSp mod">
        <pc:chgData name="奥田陽子" userId="5bf8eb3d-eb6b-4939-b4ac-48d545c81564" providerId="ADAL" clId="{8A5883CB-3B2D-49FA-9273-8A94EE778D75}" dt="2025-03-31T02:08:48.012" v="25" actId="20577"/>
        <pc:sldMkLst>
          <pc:docMk/>
          <pc:sldMk cId="2283915037" sldId="345"/>
        </pc:sldMkLst>
      </pc:sldChg>
      <pc:sldChg chg="del">
        <pc:chgData name="奥田陽子" userId="5bf8eb3d-eb6b-4939-b4ac-48d545c81564" providerId="ADAL" clId="{8A5883CB-3B2D-49FA-9273-8A94EE778D75}" dt="2025-03-31T02:08:30.632" v="0" actId="47"/>
        <pc:sldMkLst>
          <pc:docMk/>
          <pc:sldMk cId="4054276193" sldId="346"/>
        </pc:sldMkLst>
      </pc:sldChg>
      <pc:sldChg chg="del">
        <pc:chgData name="奥田陽子" userId="5bf8eb3d-eb6b-4939-b4ac-48d545c81564" providerId="ADAL" clId="{8A5883CB-3B2D-49FA-9273-8A94EE778D75}" dt="2025-03-31T02:08:30.632" v="0" actId="47"/>
        <pc:sldMkLst>
          <pc:docMk/>
          <pc:sldMk cId="2438953474" sldId="347"/>
        </pc:sldMkLst>
      </pc:sldChg>
      <pc:sldChg chg="del">
        <pc:chgData name="奥田陽子" userId="5bf8eb3d-eb6b-4939-b4ac-48d545c81564" providerId="ADAL" clId="{8A5883CB-3B2D-49FA-9273-8A94EE778D75}" dt="2025-03-31T02:08:30.632" v="0" actId="47"/>
        <pc:sldMkLst>
          <pc:docMk/>
          <pc:sldMk cId="792526704" sldId="348"/>
        </pc:sldMkLst>
      </pc:sldChg>
    </pc:docChg>
  </pc:docChgLst>
  <pc:docChgLst>
    <pc:chgData name="奥田陽子" userId="5bf8eb3d-eb6b-4939-b4ac-48d545c81564" providerId="ADAL" clId="{987FD586-6AEC-4A27-B6CE-C1B9DF9FA7D5}"/>
    <pc:docChg chg="modSld">
      <pc:chgData name="奥田陽子" userId="5bf8eb3d-eb6b-4939-b4ac-48d545c81564" providerId="ADAL" clId="{987FD586-6AEC-4A27-B6CE-C1B9DF9FA7D5}" dt="2023-11-28T04:46:13.838" v="4"/>
      <pc:docMkLst>
        <pc:docMk/>
      </pc:docMkLst>
      <pc:sldChg chg="modSp mod">
        <pc:chgData name="奥田陽子" userId="5bf8eb3d-eb6b-4939-b4ac-48d545c81564" providerId="ADAL" clId="{987FD586-6AEC-4A27-B6CE-C1B9DF9FA7D5}" dt="2023-11-28T04:46:13.838" v="4"/>
        <pc:sldMkLst>
          <pc:docMk/>
          <pc:sldMk cId="637790252" sldId="337"/>
        </pc:sldMkLst>
      </pc:sldChg>
    </pc:docChg>
  </pc:docChgLst>
  <pc:docChgLst>
    <pc:chgData name="寺田 勝也" userId="8c59538c-4358-4eb0-84dd-2e7cb114f0dc" providerId="ADAL" clId="{1A5861FD-5F6E-40F9-900A-B2D8E82C53E3}"/>
    <pc:docChg chg="modSld">
      <pc:chgData name="寺田 勝也" userId="8c59538c-4358-4eb0-84dd-2e7cb114f0dc" providerId="ADAL" clId="{1A5861FD-5F6E-40F9-900A-B2D8E82C53E3}" dt="2025-07-03T08:34:44.845" v="10" actId="20577"/>
      <pc:docMkLst>
        <pc:docMk/>
      </pc:docMkLst>
      <pc:sldChg chg="modSp mod">
        <pc:chgData name="寺田 勝也" userId="8c59538c-4358-4eb0-84dd-2e7cb114f0dc" providerId="ADAL" clId="{1A5861FD-5F6E-40F9-900A-B2D8E82C53E3}" dt="2025-07-03T08:34:44.845" v="10" actId="20577"/>
        <pc:sldMkLst>
          <pc:docMk/>
          <pc:sldMk cId="4041761147" sldId="342"/>
        </pc:sldMkLst>
      </pc:sldChg>
    </pc:docChg>
  </pc:docChgLst>
  <pc:docChgLst>
    <pc:chgData name="奥田陽子" userId="5bf8eb3d-eb6b-4939-b4ac-48d545c81564" providerId="ADAL" clId="{4E0FA471-DD91-4C9C-8F7E-A2A62B1FA389}"/>
    <pc:docChg chg="undo custSel addSld delSld modSld sldOrd">
      <pc:chgData name="奥田陽子" userId="5bf8eb3d-eb6b-4939-b4ac-48d545c81564" providerId="ADAL" clId="{4E0FA471-DD91-4C9C-8F7E-A2A62B1FA389}" dt="2025-03-21T03:40:45.453" v="19" actId="1076"/>
      <pc:docMkLst>
        <pc:docMk/>
      </pc:docMkLst>
      <pc:sldChg chg="del">
        <pc:chgData name="奥田陽子" userId="5bf8eb3d-eb6b-4939-b4ac-48d545c81564" providerId="ADAL" clId="{4E0FA471-DD91-4C9C-8F7E-A2A62B1FA389}" dt="2025-03-21T03:40:14.867" v="1" actId="2696"/>
        <pc:sldMkLst>
          <pc:docMk/>
          <pc:sldMk cId="4041761147" sldId="342"/>
        </pc:sldMkLst>
      </pc:sldChg>
      <pc:sldChg chg="add ord">
        <pc:chgData name="奥田陽子" userId="5bf8eb3d-eb6b-4939-b4ac-48d545c81564" providerId="ADAL" clId="{4E0FA471-DD91-4C9C-8F7E-A2A62B1FA389}" dt="2025-03-21T03:40:21.904" v="5"/>
        <pc:sldMkLst>
          <pc:docMk/>
          <pc:sldMk cId="1149547886" sldId="344"/>
        </pc:sldMkLst>
      </pc:sldChg>
      <pc:sldChg chg="addSp delSp modSp add mod">
        <pc:chgData name="奥田陽子" userId="5bf8eb3d-eb6b-4939-b4ac-48d545c81564" providerId="ADAL" clId="{4E0FA471-DD91-4C9C-8F7E-A2A62B1FA389}" dt="2025-03-21T03:40:45.453" v="19" actId="1076"/>
        <pc:sldMkLst>
          <pc:docMk/>
          <pc:sldMk cId="2283915037" sldId="345"/>
        </pc:sldMkLst>
      </pc:sldChg>
      <pc:sldChg chg="add ord">
        <pc:chgData name="奥田陽子" userId="5bf8eb3d-eb6b-4939-b4ac-48d545c81564" providerId="ADAL" clId="{4E0FA471-DD91-4C9C-8F7E-A2A62B1FA389}" dt="2025-03-21T03:40:19.428" v="3"/>
        <pc:sldMkLst>
          <pc:docMk/>
          <pc:sldMk cId="4054276193" sldId="346"/>
        </pc:sldMkLst>
      </pc:sldChg>
      <pc:sldChg chg="add">
        <pc:chgData name="奥田陽子" userId="5bf8eb3d-eb6b-4939-b4ac-48d545c81564" providerId="ADAL" clId="{4E0FA471-DD91-4C9C-8F7E-A2A62B1FA389}" dt="2025-03-21T03:40:11.481" v="0"/>
        <pc:sldMkLst>
          <pc:docMk/>
          <pc:sldMk cId="2438953474" sldId="347"/>
        </pc:sldMkLst>
      </pc:sldChg>
      <pc:sldChg chg="add">
        <pc:chgData name="奥田陽子" userId="5bf8eb3d-eb6b-4939-b4ac-48d545c81564" providerId="ADAL" clId="{4E0FA471-DD91-4C9C-8F7E-A2A62B1FA389}" dt="2025-03-21T03:40:11.481" v="0"/>
        <pc:sldMkLst>
          <pc:docMk/>
          <pc:sldMk cId="792526704" sldId="348"/>
        </pc:sldMkLst>
      </pc:sldChg>
    </pc:docChg>
  </pc:docChgLst>
  <pc:docChgLst>
    <pc:chgData name="奥田陽子" userId="5bf8eb3d-eb6b-4939-b4ac-48d545c81564" providerId="ADAL" clId="{19F7C1AC-B401-441A-8290-932775A06CB0}"/>
    <pc:docChg chg="undo custSel addSld delSld modSld sldOrd">
      <pc:chgData name="奥田陽子" userId="5bf8eb3d-eb6b-4939-b4ac-48d545c81564" providerId="ADAL" clId="{19F7C1AC-B401-441A-8290-932775A06CB0}" dt="2024-08-29T02:07:43.806" v="17"/>
      <pc:docMkLst>
        <pc:docMk/>
      </pc:docMkLst>
      <pc:sldChg chg="add del ord">
        <pc:chgData name="奥田陽子" userId="5bf8eb3d-eb6b-4939-b4ac-48d545c81564" providerId="ADAL" clId="{19F7C1AC-B401-441A-8290-932775A06CB0}" dt="2024-08-29T02:07:07.836" v="16"/>
        <pc:sldMkLst>
          <pc:docMk/>
          <pc:sldMk cId="637790252" sldId="337"/>
        </pc:sldMkLst>
      </pc:sldChg>
      <pc:sldChg chg="modSp mod">
        <pc:chgData name="奥田陽子" userId="5bf8eb3d-eb6b-4939-b4ac-48d545c81564" providerId="ADAL" clId="{19F7C1AC-B401-441A-8290-932775A06CB0}" dt="2024-08-29T02:06:11.022" v="11" actId="20577"/>
        <pc:sldMkLst>
          <pc:docMk/>
          <pc:sldMk cId="901744428" sldId="338"/>
        </pc:sldMkLst>
      </pc:sldChg>
      <pc:sldChg chg="add">
        <pc:chgData name="奥田陽子" userId="5bf8eb3d-eb6b-4939-b4ac-48d545c81564" providerId="ADAL" clId="{19F7C1AC-B401-441A-8290-932775A06CB0}" dt="2024-08-29T02:07:05.160" v="14"/>
        <pc:sldMkLst>
          <pc:docMk/>
          <pc:sldMk cId="4097903393" sldId="339"/>
        </pc:sldMkLst>
      </pc:sldChg>
      <pc:sldChg chg="add">
        <pc:chgData name="奥田陽子" userId="5bf8eb3d-eb6b-4939-b4ac-48d545c81564" providerId="ADAL" clId="{19F7C1AC-B401-441A-8290-932775A06CB0}" dt="2024-08-29T02:07:43.806" v="17"/>
        <pc:sldMkLst>
          <pc:docMk/>
          <pc:sldMk cId="2490288303" sldId="340"/>
        </pc:sldMkLst>
      </pc:sldChg>
    </pc:docChg>
  </pc:docChgLst>
  <pc:docChgLst>
    <pc:chgData name="奥田陽子" userId="5bf8eb3d-eb6b-4939-b4ac-48d545c81564" providerId="ADAL" clId="{A71F5FB8-C726-463D-954F-6170E722E6FA}"/>
    <pc:docChg chg="addSld delSld modSld">
      <pc:chgData name="奥田陽子" userId="5bf8eb3d-eb6b-4939-b4ac-48d545c81564" providerId="ADAL" clId="{A71F5FB8-C726-463D-954F-6170E722E6FA}" dt="2025-04-24T00:41:11.795" v="1" actId="47"/>
      <pc:docMkLst>
        <pc:docMk/>
      </pc:docMkLst>
      <pc:sldChg chg="add">
        <pc:chgData name="奥田陽子" userId="5bf8eb3d-eb6b-4939-b4ac-48d545c81564" providerId="ADAL" clId="{A71F5FB8-C726-463D-954F-6170E722E6FA}" dt="2025-04-24T00:41:08.552" v="0"/>
        <pc:sldMkLst>
          <pc:docMk/>
          <pc:sldMk cId="1149547886" sldId="344"/>
        </pc:sldMkLst>
      </pc:sldChg>
      <pc:sldChg chg="del">
        <pc:chgData name="奥田陽子" userId="5bf8eb3d-eb6b-4939-b4ac-48d545c81564" providerId="ADAL" clId="{A71F5FB8-C726-463D-954F-6170E722E6FA}" dt="2025-04-24T00:41:11.795" v="1" actId="47"/>
        <pc:sldMkLst>
          <pc:docMk/>
          <pc:sldMk cId="2283915037" sldId="345"/>
        </pc:sldMkLst>
      </pc:sldChg>
    </pc:docChg>
  </pc:docChgLst>
  <pc:docChgLst>
    <pc:chgData name="奥田陽子" userId="5bf8eb3d-eb6b-4939-b4ac-48d545c81564" providerId="ADAL" clId="{371E95F5-2B98-4E2E-96DB-6D72A5A3A13D}"/>
    <pc:docChg chg="delSld">
      <pc:chgData name="奥田陽子" userId="5bf8eb3d-eb6b-4939-b4ac-48d545c81564" providerId="ADAL" clId="{371E95F5-2B98-4E2E-96DB-6D72A5A3A13D}" dt="2025-02-18T08:07:24.070" v="0" actId="47"/>
      <pc:docMkLst>
        <pc:docMk/>
      </pc:docMkLst>
      <pc:sldChg chg="del">
        <pc:chgData name="奥田陽子" userId="5bf8eb3d-eb6b-4939-b4ac-48d545c81564" providerId="ADAL" clId="{371E95F5-2B98-4E2E-96DB-6D72A5A3A13D}" dt="2025-02-18T08:07:24.070" v="0" actId="47"/>
        <pc:sldMkLst>
          <pc:docMk/>
          <pc:sldMk cId="4054276193" sldId="346"/>
        </pc:sldMkLst>
      </pc:sldChg>
    </pc:docChg>
  </pc:docChgLst>
  <pc:docChgLst>
    <pc:chgData name="奥田陽子" userId="5bf8eb3d-eb6b-4939-b4ac-48d545c81564" providerId="ADAL" clId="{A9155837-958A-44D4-8703-575DFEF1485E}"/>
    <pc:docChg chg="undo custSel modSld">
      <pc:chgData name="奥田陽子" userId="5bf8eb3d-eb6b-4939-b4ac-48d545c81564" providerId="ADAL" clId="{A9155837-958A-44D4-8703-575DFEF1485E}" dt="2024-08-06T05:14:24.131" v="29" actId="20577"/>
      <pc:docMkLst>
        <pc:docMk/>
      </pc:docMkLst>
      <pc:sldChg chg="addSp delSp modSp mod">
        <pc:chgData name="奥田陽子" userId="5bf8eb3d-eb6b-4939-b4ac-48d545c81564" providerId="ADAL" clId="{A9155837-958A-44D4-8703-575DFEF1485E}" dt="2024-08-06T05:14:24.131" v="29" actId="20577"/>
        <pc:sldMkLst>
          <pc:docMk/>
          <pc:sldMk cId="637790252" sldId="337"/>
        </pc:sldMkLst>
      </pc:sldChg>
    </pc:docChg>
  </pc:docChgLst>
  <pc:docChgLst>
    <pc:chgData name="奥田陽子" userId="5bf8eb3d-eb6b-4939-b4ac-48d545c81564" providerId="ADAL" clId="{24E5973D-713E-4112-9B6E-B21C59718AC9}"/>
    <pc:docChg chg="modSld">
      <pc:chgData name="奥田陽子" userId="5bf8eb3d-eb6b-4939-b4ac-48d545c81564" providerId="ADAL" clId="{24E5973D-713E-4112-9B6E-B21C59718AC9}" dt="2024-02-08T03:07:57.322" v="0" actId="166"/>
      <pc:docMkLst>
        <pc:docMk/>
      </pc:docMkLst>
      <pc:sldChg chg="modSp mod">
        <pc:chgData name="奥田陽子" userId="5bf8eb3d-eb6b-4939-b4ac-48d545c81564" providerId="ADAL" clId="{24E5973D-713E-4112-9B6E-B21C59718AC9}" dt="2024-02-08T03:07:57.322" v="0" actId="166"/>
        <pc:sldMkLst>
          <pc:docMk/>
          <pc:sldMk cId="637790252" sldId="337"/>
        </pc:sldMkLst>
      </pc:sldChg>
    </pc:docChg>
  </pc:docChgLst>
  <pc:docChgLst>
    <pc:chgData name="奥田陽子" userId="5bf8eb3d-eb6b-4939-b4ac-48d545c81564" providerId="ADAL" clId="{9132E613-E439-46C4-8A75-BC7FE085DCD9}"/>
    <pc:docChg chg="custSel addSld delSld modSld sldOrd">
      <pc:chgData name="奥田陽子" userId="5bf8eb3d-eb6b-4939-b4ac-48d545c81564" providerId="ADAL" clId="{9132E613-E439-46C4-8A75-BC7FE085DCD9}" dt="2024-08-30T01:35:33.355" v="25" actId="2696"/>
      <pc:docMkLst>
        <pc:docMk/>
      </pc:docMkLst>
      <pc:sldChg chg="modSp mod ord">
        <pc:chgData name="奥田陽子" userId="5bf8eb3d-eb6b-4939-b4ac-48d545c81564" providerId="ADAL" clId="{9132E613-E439-46C4-8A75-BC7FE085DCD9}" dt="2024-08-30T01:01:44.762" v="8" actId="255"/>
        <pc:sldMkLst>
          <pc:docMk/>
          <pc:sldMk cId="637790252" sldId="337"/>
        </pc:sldMkLst>
      </pc:sldChg>
      <pc:sldChg chg="ord">
        <pc:chgData name="奥田陽子" userId="5bf8eb3d-eb6b-4939-b4ac-48d545c81564" providerId="ADAL" clId="{9132E613-E439-46C4-8A75-BC7FE085DCD9}" dt="2024-08-30T01:04:51.229" v="10"/>
        <pc:sldMkLst>
          <pc:docMk/>
          <pc:sldMk cId="4097903393" sldId="339"/>
        </pc:sldMkLst>
      </pc:sldChg>
      <pc:sldChg chg="addSp modSp mod ord">
        <pc:chgData name="奥田陽子" userId="5bf8eb3d-eb6b-4939-b4ac-48d545c81564" providerId="ADAL" clId="{9132E613-E439-46C4-8A75-BC7FE085DCD9}" dt="2024-08-30T01:31:41.607" v="14" actId="164"/>
        <pc:sldMkLst>
          <pc:docMk/>
          <pc:sldMk cId="2490288303" sldId="340"/>
        </pc:sldMkLst>
      </pc:sldChg>
      <pc:sldChg chg="addSp modSp add">
        <pc:chgData name="奥田陽子" userId="5bf8eb3d-eb6b-4939-b4ac-48d545c81564" providerId="ADAL" clId="{9132E613-E439-46C4-8A75-BC7FE085DCD9}" dt="2024-08-30T01:08:02.018" v="12" actId="164"/>
        <pc:sldMkLst>
          <pc:docMk/>
          <pc:sldMk cId="404375805" sldId="341"/>
        </pc:sldMkLst>
      </pc:sldChg>
      <pc:sldChg chg="addSp delSp modSp new del mod">
        <pc:chgData name="奥田陽子" userId="5bf8eb3d-eb6b-4939-b4ac-48d545c81564" providerId="ADAL" clId="{9132E613-E439-46C4-8A75-BC7FE085DCD9}" dt="2024-08-30T01:35:33.355" v="25" actId="2696"/>
        <pc:sldMkLst>
          <pc:docMk/>
          <pc:sldMk cId="2459667423" sldId="342"/>
        </pc:sldMkLst>
      </pc:sldChg>
    </pc:docChg>
  </pc:docChgLst>
  <pc:docChgLst>
    <pc:chgData name="寺田 勝也" userId="8c59538c-4358-4eb0-84dd-2e7cb114f0dc" providerId="ADAL" clId="{B7044555-F486-4305-8EBF-115EDFC3BCAD}"/>
    <pc:docChg chg="addSld delSld modSld sldOrd">
      <pc:chgData name="寺田 勝也" userId="8c59538c-4358-4eb0-84dd-2e7cb114f0dc" providerId="ADAL" clId="{B7044555-F486-4305-8EBF-115EDFC3BCAD}" dt="2025-05-28T08:42:17.405" v="21" actId="20577"/>
      <pc:docMkLst>
        <pc:docMk/>
      </pc:docMkLst>
      <pc:sldChg chg="modSp add del mod">
        <pc:chgData name="寺田 勝也" userId="8c59538c-4358-4eb0-84dd-2e7cb114f0dc" providerId="ADAL" clId="{B7044555-F486-4305-8EBF-115EDFC3BCAD}" dt="2025-05-13T02:53:51.944" v="8" actId="47"/>
        <pc:sldMkLst>
          <pc:docMk/>
          <pc:sldMk cId="4041761147" sldId="342"/>
        </pc:sldMkLst>
      </pc:sldChg>
      <pc:sldChg chg="del">
        <pc:chgData name="寺田 勝也" userId="8c59538c-4358-4eb0-84dd-2e7cb114f0dc" providerId="ADAL" clId="{B7044555-F486-4305-8EBF-115EDFC3BCAD}" dt="2025-05-12T07:59:34.727" v="1" actId="47"/>
        <pc:sldMkLst>
          <pc:docMk/>
          <pc:sldMk cId="1149547886" sldId="344"/>
        </pc:sldMkLst>
      </pc:sldChg>
      <pc:sldChg chg="modSp add mod ord">
        <pc:chgData name="寺田 勝也" userId="8c59538c-4358-4eb0-84dd-2e7cb114f0dc" providerId="ADAL" clId="{B7044555-F486-4305-8EBF-115EDFC3BCAD}" dt="2025-05-28T08:42:17.405" v="21" actId="20577"/>
        <pc:sldMkLst>
          <pc:docMk/>
          <pc:sldMk cId="4054276193" sldId="346"/>
        </pc:sldMkLst>
      </pc:sldChg>
    </pc:docChg>
  </pc:docChgLst>
  <pc:docChgLst>
    <pc:chgData name="寺田 勝也" userId="8c59538c-4358-4eb0-84dd-2e7cb114f0dc" providerId="ADAL" clId="{6A660EF5-E376-4F2A-9E9F-AD7008080592}"/>
    <pc:docChg chg="addSld delSld modSld">
      <pc:chgData name="寺田 勝也" userId="8c59538c-4358-4eb0-84dd-2e7cb114f0dc" providerId="ADAL" clId="{6A660EF5-E376-4F2A-9E9F-AD7008080592}" dt="2025-07-08T01:10:57.810" v="5" actId="20577"/>
      <pc:docMkLst>
        <pc:docMk/>
      </pc:docMkLst>
      <pc:sldChg chg="del">
        <pc:chgData name="寺田 勝也" userId="8c59538c-4358-4eb0-84dd-2e7cb114f0dc" providerId="ADAL" clId="{6A660EF5-E376-4F2A-9E9F-AD7008080592}" dt="2025-07-08T01:10:54.422" v="1" actId="47"/>
        <pc:sldMkLst>
          <pc:docMk/>
          <pc:sldMk cId="4041761147" sldId="342"/>
        </pc:sldMkLst>
      </pc:sldChg>
      <pc:sldChg chg="modSp add mod">
        <pc:chgData name="寺田 勝也" userId="8c59538c-4358-4eb0-84dd-2e7cb114f0dc" providerId="ADAL" clId="{6A660EF5-E376-4F2A-9E9F-AD7008080592}" dt="2025-07-08T01:10:57.810" v="5" actId="20577"/>
        <pc:sldMkLst>
          <pc:docMk/>
          <pc:sldMk cId="2283915037" sldId="345"/>
        </pc:sldMkLst>
        <pc:spChg chg="mod">
          <ac:chgData name="寺田 勝也" userId="8c59538c-4358-4eb0-84dd-2e7cb114f0dc" providerId="ADAL" clId="{6A660EF5-E376-4F2A-9E9F-AD7008080592}" dt="2025-07-08T01:10:57.810" v="5" actId="20577"/>
          <ac:spMkLst>
            <pc:docMk/>
            <pc:sldMk cId="2283915037" sldId="345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F7457F-59E3-DF3E-69C8-CA3B893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7" y="197400"/>
            <a:ext cx="6682636" cy="196896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D7439502-28A6-E729-2C98-67C80F89DFC9}"/>
              </a:ext>
            </a:extLst>
          </p:cNvPr>
          <p:cNvSpPr/>
          <p:nvPr/>
        </p:nvSpPr>
        <p:spPr>
          <a:xfrm>
            <a:off x="414316" y="2060210"/>
            <a:ext cx="2902186" cy="2902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344014E1-5DC9-52E0-B8DF-EF13E68E1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6" y="-124065"/>
            <a:ext cx="5599134" cy="8372715"/>
          </a:xfrm>
          <a:prstGeom prst="rect">
            <a:avLst/>
          </a:prstGeom>
        </p:spPr>
      </p:pic>
      <p:pic>
        <p:nvPicPr>
          <p:cNvPr id="9" name="図 8" descr="ステージでギターを弾いている男性&#10;&#10;自動的に生成された説明">
            <a:extLst>
              <a:ext uri="{FF2B5EF4-FFF2-40B4-BE49-F238E27FC236}">
                <a16:creationId xmlns:a16="http://schemas.microsoft.com/office/drawing/2014/main" id="{1C6BEDDC-1479-F49D-EAA0-59550E2B15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3" t="26915" r="27876" b="29239"/>
          <a:stretch/>
        </p:blipFill>
        <p:spPr>
          <a:xfrm>
            <a:off x="398274" y="2044168"/>
            <a:ext cx="2938589" cy="2968568"/>
          </a:xfrm>
          <a:prstGeom prst="ellipse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7C70A8E-4EB5-3B04-5AB9-289CDC475A97}"/>
              </a:ext>
            </a:extLst>
          </p:cNvPr>
          <p:cNvSpPr/>
          <p:nvPr/>
        </p:nvSpPr>
        <p:spPr>
          <a:xfrm>
            <a:off x="490632" y="4824178"/>
            <a:ext cx="2975505" cy="1267340"/>
          </a:xfrm>
          <a:prstGeom prst="wedgeRoundRectCallout">
            <a:avLst>
              <a:gd name="adj1" fmla="val -18798"/>
              <a:gd name="adj2" fmla="val -74537"/>
              <a:gd name="adj3" fmla="val 16667"/>
            </a:avLst>
          </a:prstGeom>
          <a:solidFill>
            <a:schemeClr val="bg1"/>
          </a:solidFill>
          <a:ln w="57150">
            <a:solidFill>
              <a:srgbClr val="DE6B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1E251E-551A-560B-F8E2-FA9E3BCC5A7A}"/>
              </a:ext>
            </a:extLst>
          </p:cNvPr>
          <p:cNvSpPr txBox="1"/>
          <p:nvPr/>
        </p:nvSpPr>
        <p:spPr>
          <a:xfrm>
            <a:off x="490632" y="4926730"/>
            <a:ext cx="297550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今月のスペシャルゲスト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F6F853-2B98-9C80-2906-B43FF2EB5D05}"/>
              </a:ext>
            </a:extLst>
          </p:cNvPr>
          <p:cNvSpPr txBox="1"/>
          <p:nvPr/>
        </p:nvSpPr>
        <p:spPr>
          <a:xfrm>
            <a:off x="490410" y="5234654"/>
            <a:ext cx="2938589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なべお</a:t>
            </a:r>
            <a:endParaRPr lang="en-US" altLang="ja-JP" sz="2800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（中田亮バンド</a:t>
            </a:r>
            <a:r>
              <a:rPr lang="en-US" altLang="ja-JP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ベース）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3915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A9CDEF-C715-484E-913B-30AD58EB824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aa497eed-f72d-442f-adf5-cc88fbf9cce6"/>
    <ds:schemaRef ds:uri="http://purl.org/dc/terms/"/>
    <ds:schemaRef ds:uri="http://purl.org/dc/dcmitype/"/>
    <ds:schemaRef ds:uri="ccc50300-c016-41b3-baf7-1f053ea3de5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C24834E-4224-4593-8AEE-B7E4D7182D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29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6</cp:revision>
  <cp:lastPrinted>2024-02-08T03:08:07Z</cp:lastPrinted>
  <dcterms:created xsi:type="dcterms:W3CDTF">2022-02-20T16:12:08Z</dcterms:created>
  <dcterms:modified xsi:type="dcterms:W3CDTF">2025-07-29T06:27:45Z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