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6"/>
  </p:notesMasterIdLst>
  <p:sldIdLst>
    <p:sldId id="268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000000"/>
    <a:srgbClr val="CCFFCC"/>
    <a:srgbClr val="FFCCFF"/>
    <a:srgbClr val="0070C0"/>
    <a:srgbClr val="CCFF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2688" y="270"/>
      </p:cViewPr>
      <p:guideLst>
        <p:guide orient="horz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奥田陽子" userId="5bf8eb3d-eb6b-4939-b4ac-48d545c81564" providerId="ADAL" clId="{29622D5F-7F76-4EBC-9256-D5A81A78A476}"/>
    <pc:docChg chg="modSld">
      <pc:chgData name="奥田陽子" userId="5bf8eb3d-eb6b-4939-b4ac-48d545c81564" providerId="ADAL" clId="{29622D5F-7F76-4EBC-9256-D5A81A78A476}" dt="2025-06-12T04:06:07.995" v="3" actId="20577"/>
      <pc:docMkLst>
        <pc:docMk/>
      </pc:docMkLst>
      <pc:sldChg chg="modSp mod">
        <pc:chgData name="奥田陽子" userId="5bf8eb3d-eb6b-4939-b4ac-48d545c81564" providerId="ADAL" clId="{29622D5F-7F76-4EBC-9256-D5A81A78A476}" dt="2025-06-12T04:06:07.995" v="3" actId="20577"/>
        <pc:sldMkLst>
          <pc:docMk/>
          <pc:sldMk cId="89545559" sldId="268"/>
        </pc:sldMkLst>
        <pc:spChg chg="mod">
          <ac:chgData name="奥田陽子" userId="5bf8eb3d-eb6b-4939-b4ac-48d545c81564" providerId="ADAL" clId="{29622D5F-7F76-4EBC-9256-D5A81A78A476}" dt="2025-06-12T04:06:07.995" v="3" actId="20577"/>
          <ac:spMkLst>
            <pc:docMk/>
            <pc:sldMk cId="89545559" sldId="268"/>
            <ac:spMk id="30" creationId="{5326D96B-2D47-45A9-9206-54E4F295372F}"/>
          </ac:spMkLst>
        </pc:spChg>
      </pc:sldChg>
    </pc:docChg>
  </pc:docChgLst>
  <pc:docChgLst>
    <pc:chgData name="寺田 勝也" userId="8c59538c-4358-4eb0-84dd-2e7cb114f0dc" providerId="ADAL" clId="{4072F587-9F91-49CC-ACCB-258ED386085C}"/>
    <pc:docChg chg="modSld">
      <pc:chgData name="寺田 勝也" userId="8c59538c-4358-4eb0-84dd-2e7cb114f0dc" providerId="ADAL" clId="{4072F587-9F91-49CC-ACCB-258ED386085C}" dt="2024-10-02T09:22:05.032" v="9" actId="20577"/>
      <pc:docMkLst>
        <pc:docMk/>
      </pc:docMkLst>
    </pc:docChg>
  </pc:docChgLst>
  <pc:docChgLst>
    <pc:chgData name="奥田陽子" userId="5bf8eb3d-eb6b-4939-b4ac-48d545c81564" providerId="ADAL" clId="{FCC9FBDE-D96E-4807-9A52-33A4C2C87B01}"/>
    <pc:docChg chg="modSld">
      <pc:chgData name="奥田陽子" userId="5bf8eb3d-eb6b-4939-b4ac-48d545c81564" providerId="ADAL" clId="{FCC9FBDE-D96E-4807-9A52-33A4C2C87B01}" dt="2024-08-29T01:59:34.240" v="39" actId="20577"/>
      <pc:docMkLst>
        <pc:docMk/>
      </pc:docMkLst>
    </pc:docChg>
  </pc:docChgLst>
  <pc:docChgLst>
    <pc:chgData name="寺田 勝也" userId="8c59538c-4358-4eb0-84dd-2e7cb114f0dc" providerId="ADAL" clId="{F80ADCFA-8A4C-4A92-BCC2-4D6AAD4FE894}"/>
    <pc:docChg chg="undo custSel delSld modSld">
      <pc:chgData name="寺田 勝也" userId="8c59538c-4358-4eb0-84dd-2e7cb114f0dc" providerId="ADAL" clId="{F80ADCFA-8A4C-4A92-BCC2-4D6AAD4FE894}" dt="2025-05-01T13:24:02.176" v="35" actId="1076"/>
      <pc:docMkLst>
        <pc:docMk/>
      </pc:docMkLst>
      <pc:sldChg chg="delSp modSp mod">
        <pc:chgData name="寺田 勝也" userId="8c59538c-4358-4eb0-84dd-2e7cb114f0dc" providerId="ADAL" clId="{F80ADCFA-8A4C-4A92-BCC2-4D6AAD4FE894}" dt="2025-05-01T13:24:02.176" v="35" actId="1076"/>
        <pc:sldMkLst>
          <pc:docMk/>
          <pc:sldMk cId="89545559" sldId="268"/>
        </pc:sldMkLst>
        <pc:spChg chg="mod">
          <ac:chgData name="寺田 勝也" userId="8c59538c-4358-4eb0-84dd-2e7cb114f0dc" providerId="ADAL" clId="{F80ADCFA-8A4C-4A92-BCC2-4D6AAD4FE894}" dt="2025-05-01T13:23:52.811" v="33" actId="20577"/>
          <ac:spMkLst>
            <pc:docMk/>
            <pc:sldMk cId="89545559" sldId="268"/>
            <ac:spMk id="16" creationId="{AD6B094A-F8C0-4D0B-9990-6182237ED8D0}"/>
          </ac:spMkLst>
        </pc:spChg>
        <pc:spChg chg="mod">
          <ac:chgData name="寺田 勝也" userId="8c59538c-4358-4eb0-84dd-2e7cb114f0dc" providerId="ADAL" clId="{F80ADCFA-8A4C-4A92-BCC2-4D6AAD4FE894}" dt="2025-05-01T13:24:02.176" v="35" actId="1076"/>
          <ac:spMkLst>
            <pc:docMk/>
            <pc:sldMk cId="89545559" sldId="268"/>
            <ac:spMk id="19" creationId="{5DAB8C15-A7FF-1AA0-2AFC-89F67E91E8A9}"/>
          </ac:spMkLst>
        </pc:spChg>
        <pc:spChg chg="mod">
          <ac:chgData name="寺田 勝也" userId="8c59538c-4358-4eb0-84dd-2e7cb114f0dc" providerId="ADAL" clId="{F80ADCFA-8A4C-4A92-BCC2-4D6AAD4FE894}" dt="2025-05-01T13:23:38.844" v="21" actId="404"/>
          <ac:spMkLst>
            <pc:docMk/>
            <pc:sldMk cId="89545559" sldId="268"/>
            <ac:spMk id="20" creationId="{41E96684-E5EF-563D-51BC-ADAC403DF3FD}"/>
          </ac:spMkLst>
        </pc:spChg>
        <pc:spChg chg="mod">
          <ac:chgData name="寺田 勝也" userId="8c59538c-4358-4eb0-84dd-2e7cb114f0dc" providerId="ADAL" clId="{F80ADCFA-8A4C-4A92-BCC2-4D6AAD4FE894}" dt="2025-05-01T13:10:09.653" v="10" actId="20577"/>
          <ac:spMkLst>
            <pc:docMk/>
            <pc:sldMk cId="89545559" sldId="268"/>
            <ac:spMk id="30" creationId="{5326D96B-2D47-45A9-9206-54E4F295372F}"/>
          </ac:spMkLst>
        </pc:spChg>
      </pc:sldChg>
      <pc:sldChg chg="del">
        <pc:chgData name="寺田 勝也" userId="8c59538c-4358-4eb0-84dd-2e7cb114f0dc" providerId="ADAL" clId="{F80ADCFA-8A4C-4A92-BCC2-4D6AAD4FE894}" dt="2025-05-01T13:10:58.368" v="11" actId="47"/>
        <pc:sldMkLst>
          <pc:docMk/>
          <pc:sldMk cId="3117259899" sldId="269"/>
        </pc:sldMkLst>
      </pc:sldChg>
      <pc:sldChg chg="modSp del mod">
        <pc:chgData name="寺田 勝也" userId="8c59538c-4358-4eb0-84dd-2e7cb114f0dc" providerId="ADAL" clId="{F80ADCFA-8A4C-4A92-BCC2-4D6AAD4FE894}" dt="2025-05-01T13:12:16.278" v="14" actId="47"/>
        <pc:sldMkLst>
          <pc:docMk/>
          <pc:sldMk cId="1453475120" sldId="270"/>
        </pc:sldMkLst>
      </pc:sldChg>
    </pc:docChg>
  </pc:docChgLst>
  <pc:docChgLst>
    <pc:chgData name="寺田 勝也" userId="8c59538c-4358-4eb0-84dd-2e7cb114f0dc" providerId="ADAL" clId="{706F24F1-60A7-4C3D-81F6-EB58661E54FD}"/>
    <pc:docChg chg="modSld">
      <pc:chgData name="寺田 勝也" userId="8c59538c-4358-4eb0-84dd-2e7cb114f0dc" providerId="ADAL" clId="{706F24F1-60A7-4C3D-81F6-EB58661E54FD}" dt="2025-03-04T09:38:56.566" v="13" actId="20577"/>
      <pc:docMkLst>
        <pc:docMk/>
      </pc:docMkLst>
      <pc:sldChg chg="modSp mod">
        <pc:chgData name="寺田 勝也" userId="8c59538c-4358-4eb0-84dd-2e7cb114f0dc" providerId="ADAL" clId="{706F24F1-60A7-4C3D-81F6-EB58661E54FD}" dt="2025-03-04T09:38:56.566" v="13" actId="20577"/>
        <pc:sldMkLst>
          <pc:docMk/>
          <pc:sldMk cId="89545559" sldId="268"/>
        </pc:sldMkLst>
      </pc:sldChg>
    </pc:docChg>
  </pc:docChgLst>
  <pc:docChgLst>
    <pc:chgData name="寺田 勝也" userId="8c59538c-4358-4eb0-84dd-2e7cb114f0dc" providerId="ADAL" clId="{7B45BC7C-97BA-4CF9-A303-5F388245526C}"/>
    <pc:docChg chg="modSld">
      <pc:chgData name="寺田 勝也" userId="8c59538c-4358-4eb0-84dd-2e7cb114f0dc" providerId="ADAL" clId="{7B45BC7C-97BA-4CF9-A303-5F388245526C}" dt="2025-05-28T08:31:15.229" v="41" actId="20577"/>
      <pc:docMkLst>
        <pc:docMk/>
      </pc:docMkLst>
      <pc:sldChg chg="modSp mod">
        <pc:chgData name="寺田 勝也" userId="8c59538c-4358-4eb0-84dd-2e7cb114f0dc" providerId="ADAL" clId="{7B45BC7C-97BA-4CF9-A303-5F388245526C}" dt="2025-05-28T08:31:15.229" v="41" actId="20577"/>
        <pc:sldMkLst>
          <pc:docMk/>
          <pc:sldMk cId="89545559" sldId="268"/>
        </pc:sldMkLst>
        <pc:spChg chg="mod">
          <ac:chgData name="寺田 勝也" userId="8c59538c-4358-4eb0-84dd-2e7cb114f0dc" providerId="ADAL" clId="{7B45BC7C-97BA-4CF9-A303-5F388245526C}" dt="2025-05-28T08:29:53.720" v="21" actId="20577"/>
          <ac:spMkLst>
            <pc:docMk/>
            <pc:sldMk cId="89545559" sldId="268"/>
            <ac:spMk id="16" creationId="{AD6B094A-F8C0-4D0B-9990-6182237ED8D0}"/>
          </ac:spMkLst>
        </pc:spChg>
        <pc:spChg chg="mod">
          <ac:chgData name="寺田 勝也" userId="8c59538c-4358-4eb0-84dd-2e7cb114f0dc" providerId="ADAL" clId="{7B45BC7C-97BA-4CF9-A303-5F388245526C}" dt="2025-05-28T08:30:44.624" v="31" actId="20577"/>
          <ac:spMkLst>
            <pc:docMk/>
            <pc:sldMk cId="89545559" sldId="268"/>
            <ac:spMk id="19" creationId="{5DAB8C15-A7FF-1AA0-2AFC-89F67E91E8A9}"/>
          </ac:spMkLst>
        </pc:spChg>
        <pc:spChg chg="mod">
          <ac:chgData name="寺田 勝也" userId="8c59538c-4358-4eb0-84dd-2e7cb114f0dc" providerId="ADAL" clId="{7B45BC7C-97BA-4CF9-A303-5F388245526C}" dt="2025-05-28T08:31:15.229" v="41" actId="20577"/>
          <ac:spMkLst>
            <pc:docMk/>
            <pc:sldMk cId="89545559" sldId="268"/>
            <ac:spMk id="20" creationId="{41E96684-E5EF-563D-51BC-ADAC403DF3FD}"/>
          </ac:spMkLst>
        </pc:spChg>
        <pc:spChg chg="mod">
          <ac:chgData name="寺田 勝也" userId="8c59538c-4358-4eb0-84dd-2e7cb114f0dc" providerId="ADAL" clId="{7B45BC7C-97BA-4CF9-A303-5F388245526C}" dt="2025-05-28T08:28:14.205" v="9" actId="20577"/>
          <ac:spMkLst>
            <pc:docMk/>
            <pc:sldMk cId="89545559" sldId="268"/>
            <ac:spMk id="30" creationId="{5326D96B-2D47-45A9-9206-54E4F295372F}"/>
          </ac:spMkLst>
        </pc:spChg>
      </pc:sldChg>
    </pc:docChg>
  </pc:docChgLst>
  <pc:docChgLst>
    <pc:chgData name="藤田 英里沙" userId="55fb1634-084b-4aa3-92eb-65b651078df8" providerId="ADAL" clId="{B09FE6F0-71C8-407A-881D-813501AFA898}"/>
    <pc:docChg chg="undo custSel modSld">
      <pc:chgData name="藤田 英里沙" userId="55fb1634-084b-4aa3-92eb-65b651078df8" providerId="ADAL" clId="{B09FE6F0-71C8-407A-881D-813501AFA898}" dt="2025-03-04T11:10:16.546" v="21" actId="1036"/>
      <pc:docMkLst>
        <pc:docMk/>
      </pc:docMkLst>
      <pc:sldChg chg="modSp mod">
        <pc:chgData name="藤田 英里沙" userId="55fb1634-084b-4aa3-92eb-65b651078df8" providerId="ADAL" clId="{B09FE6F0-71C8-407A-881D-813501AFA898}" dt="2025-03-04T11:10:16.546" v="21" actId="1036"/>
        <pc:sldMkLst>
          <pc:docMk/>
          <pc:sldMk cId="89545559" sldId="268"/>
        </pc:sldMkLst>
      </pc:sldChg>
    </pc:docChg>
  </pc:docChgLst>
  <pc:docChgLst>
    <pc:chgData name="奥田陽子" userId="5bf8eb3d-eb6b-4939-b4ac-48d545c81564" providerId="ADAL" clId="{E5904B2E-C231-4418-9F3A-0587145ACE71}"/>
    <pc:docChg chg="custSel addSld modSld">
      <pc:chgData name="奥田陽子" userId="5bf8eb3d-eb6b-4939-b4ac-48d545c81564" providerId="ADAL" clId="{E5904B2E-C231-4418-9F3A-0587145ACE71}" dt="2025-04-09T10:56:05.722" v="115" actId="20577"/>
      <pc:docMkLst>
        <pc:docMk/>
      </pc:docMkLst>
      <pc:sldChg chg="addSp delSp modSp mod">
        <pc:chgData name="奥田陽子" userId="5bf8eb3d-eb6b-4939-b4ac-48d545c81564" providerId="ADAL" clId="{E5904B2E-C231-4418-9F3A-0587145ACE71}" dt="2025-04-09T10:55:04.477" v="41" actId="1076"/>
        <pc:sldMkLst>
          <pc:docMk/>
          <pc:sldMk cId="89545559" sldId="268"/>
        </pc:sldMkLst>
        <pc:spChg chg="add mod">
          <ac:chgData name="奥田陽子" userId="5bf8eb3d-eb6b-4939-b4ac-48d545c81564" providerId="ADAL" clId="{E5904B2E-C231-4418-9F3A-0587145ACE71}" dt="2025-04-09T10:54:47.283" v="37"/>
          <ac:spMkLst>
            <pc:docMk/>
            <pc:sldMk cId="89545559" sldId="268"/>
            <ac:spMk id="16" creationId="{AD6B094A-F8C0-4D0B-9990-6182237ED8D0}"/>
          </ac:spMkLst>
        </pc:spChg>
        <pc:spChg chg="add mod">
          <ac:chgData name="奥田陽子" userId="5bf8eb3d-eb6b-4939-b4ac-48d545c81564" providerId="ADAL" clId="{E5904B2E-C231-4418-9F3A-0587145ACE71}" dt="2025-04-09T10:54:47.283" v="37"/>
          <ac:spMkLst>
            <pc:docMk/>
            <pc:sldMk cId="89545559" sldId="268"/>
            <ac:spMk id="19" creationId="{5DAB8C15-A7FF-1AA0-2AFC-89F67E91E8A9}"/>
          </ac:spMkLst>
        </pc:spChg>
        <pc:spChg chg="add mod">
          <ac:chgData name="奥田陽子" userId="5bf8eb3d-eb6b-4939-b4ac-48d545c81564" providerId="ADAL" clId="{E5904B2E-C231-4418-9F3A-0587145ACE71}" dt="2025-04-09T10:54:47.283" v="37"/>
          <ac:spMkLst>
            <pc:docMk/>
            <pc:sldMk cId="89545559" sldId="268"/>
            <ac:spMk id="20" creationId="{41E96684-E5EF-563D-51BC-ADAC403DF3FD}"/>
          </ac:spMkLst>
        </pc:spChg>
        <pc:spChg chg="mod">
          <ac:chgData name="奥田陽子" userId="5bf8eb3d-eb6b-4939-b4ac-48d545c81564" providerId="ADAL" clId="{E5904B2E-C231-4418-9F3A-0587145ACE71}" dt="2025-04-09T10:54:47.283" v="37"/>
          <ac:spMkLst>
            <pc:docMk/>
            <pc:sldMk cId="89545559" sldId="268"/>
            <ac:spMk id="24" creationId="{A4E4B879-6B35-BD87-F8DF-1716C050AEFA}"/>
          </ac:spMkLst>
        </pc:spChg>
        <pc:spChg chg="mod">
          <ac:chgData name="奥田陽子" userId="5bf8eb3d-eb6b-4939-b4ac-48d545c81564" providerId="ADAL" clId="{E5904B2E-C231-4418-9F3A-0587145ACE71}" dt="2025-04-09T10:54:47.283" v="37"/>
          <ac:spMkLst>
            <pc:docMk/>
            <pc:sldMk cId="89545559" sldId="268"/>
            <ac:spMk id="29" creationId="{652292D3-9AA5-D593-A837-07132D1E39C8}"/>
          </ac:spMkLst>
        </pc:spChg>
        <pc:spChg chg="mod">
          <ac:chgData name="奥田陽子" userId="5bf8eb3d-eb6b-4939-b4ac-48d545c81564" providerId="ADAL" clId="{E5904B2E-C231-4418-9F3A-0587145ACE71}" dt="2025-04-09T10:54:47.283" v="37"/>
          <ac:spMkLst>
            <pc:docMk/>
            <pc:sldMk cId="89545559" sldId="268"/>
            <ac:spMk id="36" creationId="{47FA2553-3E18-BB98-EC9E-D902600C0E09}"/>
          </ac:spMkLst>
        </pc:spChg>
        <pc:picChg chg="ord">
          <ac:chgData name="奥田陽子" userId="5bf8eb3d-eb6b-4939-b4ac-48d545c81564" providerId="ADAL" clId="{E5904B2E-C231-4418-9F3A-0587145ACE71}" dt="2025-04-09T10:54:52.909" v="38" actId="166"/>
          <ac:picMkLst>
            <pc:docMk/>
            <pc:sldMk cId="89545559" sldId="268"/>
            <ac:picMk id="10" creationId="{4B9FD905-D6B7-E806-8DA4-6D240E16EDDB}"/>
          </ac:picMkLst>
        </pc:picChg>
        <pc:picChg chg="add mod">
          <ac:chgData name="奥田陽子" userId="5bf8eb3d-eb6b-4939-b4ac-48d545c81564" providerId="ADAL" clId="{E5904B2E-C231-4418-9F3A-0587145ACE71}" dt="2025-04-09T10:54:47.283" v="37"/>
          <ac:picMkLst>
            <pc:docMk/>
            <pc:sldMk cId="89545559" sldId="268"/>
            <ac:picMk id="14" creationId="{7E1F8A0D-A02D-7558-5E77-358F3C000780}"/>
          </ac:picMkLst>
        </pc:picChg>
        <pc:picChg chg="mod">
          <ac:chgData name="奥田陽子" userId="5bf8eb3d-eb6b-4939-b4ac-48d545c81564" providerId="ADAL" clId="{E5904B2E-C231-4418-9F3A-0587145ACE71}" dt="2025-04-09T10:54:47.283" v="37"/>
          <ac:picMkLst>
            <pc:docMk/>
            <pc:sldMk cId="89545559" sldId="268"/>
            <ac:picMk id="23" creationId="{6B5CB1A3-583F-93EA-C6CE-D39D3F4B989B}"/>
          </ac:picMkLst>
        </pc:picChg>
        <pc:picChg chg="mod">
          <ac:chgData name="奥田陽子" userId="5bf8eb3d-eb6b-4939-b4ac-48d545c81564" providerId="ADAL" clId="{E5904B2E-C231-4418-9F3A-0587145ACE71}" dt="2025-04-09T10:54:47.283" v="37"/>
          <ac:picMkLst>
            <pc:docMk/>
            <pc:sldMk cId="89545559" sldId="268"/>
            <ac:picMk id="27" creationId="{4625369A-76CC-0948-9D90-3462452B18EB}"/>
          </ac:picMkLst>
        </pc:picChg>
        <pc:picChg chg="mod">
          <ac:chgData name="奥田陽子" userId="5bf8eb3d-eb6b-4939-b4ac-48d545c81564" providerId="ADAL" clId="{E5904B2E-C231-4418-9F3A-0587145ACE71}" dt="2025-04-09T10:54:47.283" v="37"/>
          <ac:picMkLst>
            <pc:docMk/>
            <pc:sldMk cId="89545559" sldId="268"/>
            <ac:picMk id="35" creationId="{72673AD0-1123-2784-997C-132968B18CC8}"/>
          </ac:picMkLst>
        </pc:picChg>
      </pc:sldChg>
      <pc:sldChg chg="addSp modSp add">
        <pc:chgData name="奥田陽子" userId="5bf8eb3d-eb6b-4939-b4ac-48d545c81564" providerId="ADAL" clId="{E5904B2E-C231-4418-9F3A-0587145ACE71}" dt="2025-04-09T10:55:53.244" v="114"/>
        <pc:sldMkLst>
          <pc:docMk/>
          <pc:sldMk cId="3117259899" sldId="269"/>
        </pc:sldMkLst>
      </pc:sldChg>
      <pc:sldChg chg="addSp delSp modSp add mod">
        <pc:chgData name="奥田陽子" userId="5bf8eb3d-eb6b-4939-b4ac-48d545c81564" providerId="ADAL" clId="{E5904B2E-C231-4418-9F3A-0587145ACE71}" dt="2025-04-09T10:56:05.722" v="115" actId="20577"/>
        <pc:sldMkLst>
          <pc:docMk/>
          <pc:sldMk cId="1453475120" sldId="270"/>
        </pc:sldMkLst>
      </pc:sldChg>
    </pc:docChg>
  </pc:docChgLst>
  <pc:docChgLst>
    <pc:chgData name="寺田 勝也" userId="8c59538c-4358-4eb0-84dd-2e7cb114f0dc" providerId="ADAL" clId="{84B0A1A1-693A-41F7-9925-2C8BEEB3DB7F}"/>
    <pc:docChg chg="modSld">
      <pc:chgData name="寺田 勝也" userId="8c59538c-4358-4eb0-84dd-2e7cb114f0dc" providerId="ADAL" clId="{84B0A1A1-693A-41F7-9925-2C8BEEB3DB7F}" dt="2024-11-27T02:05:53.271" v="5" actId="20577"/>
      <pc:docMkLst>
        <pc:docMk/>
      </pc:docMkLst>
      <pc:sldChg chg="modSp mod">
        <pc:chgData name="寺田 勝也" userId="8c59538c-4358-4eb0-84dd-2e7cb114f0dc" providerId="ADAL" clId="{84B0A1A1-693A-41F7-9925-2C8BEEB3DB7F}" dt="2024-11-27T02:05:53.271" v="5" actId="20577"/>
        <pc:sldMkLst>
          <pc:docMk/>
          <pc:sldMk cId="89545559" sldId="268"/>
        </pc:sldMkLst>
      </pc:sldChg>
    </pc:docChg>
  </pc:docChgLst>
  <pc:docChgLst>
    <pc:chgData name="奥田陽子" userId="5bf8eb3d-eb6b-4939-b4ac-48d545c81564" providerId="ADAL" clId="{2C3C4ED2-F4AF-49E6-AC26-B37E99DF8229}"/>
    <pc:docChg chg="modSld">
      <pc:chgData name="奥田陽子" userId="5bf8eb3d-eb6b-4939-b4ac-48d545c81564" providerId="ADAL" clId="{2C3C4ED2-F4AF-49E6-AC26-B37E99DF8229}" dt="2023-10-26T06:49:22.079" v="12"/>
      <pc:docMkLst>
        <pc:docMk/>
      </pc:docMkLst>
      <pc:sldChg chg="modSp mod">
        <pc:chgData name="奥田陽子" userId="5bf8eb3d-eb6b-4939-b4ac-48d545c81564" providerId="ADAL" clId="{2C3C4ED2-F4AF-49E6-AC26-B37E99DF8229}" dt="2023-10-26T06:49:22.079" v="12"/>
        <pc:sldMkLst>
          <pc:docMk/>
          <pc:sldMk cId="89545559" sldId="268"/>
        </pc:sldMkLst>
      </pc:sldChg>
    </pc:docChg>
  </pc:docChgLst>
  <pc:docChgLst>
    <pc:chgData name="奥田陽子" userId="5bf8eb3d-eb6b-4939-b4ac-48d545c81564" providerId="ADAL" clId="{95FA63B4-5229-482D-B057-780EE7B22DC4}"/>
    <pc:docChg chg="modSld">
      <pc:chgData name="奥田陽子" userId="5bf8eb3d-eb6b-4939-b4ac-48d545c81564" providerId="ADAL" clId="{95FA63B4-5229-482D-B057-780EE7B22DC4}" dt="2024-08-06T05:05:45.125" v="11" actId="20577"/>
      <pc:docMkLst>
        <pc:docMk/>
      </pc:docMkLst>
      <pc:sldChg chg="modSp mod">
        <pc:chgData name="奥田陽子" userId="5bf8eb3d-eb6b-4939-b4ac-48d545c81564" providerId="ADAL" clId="{95FA63B4-5229-482D-B057-780EE7B22DC4}" dt="2024-08-06T05:05:45.125" v="11" actId="20577"/>
        <pc:sldMkLst>
          <pc:docMk/>
          <pc:sldMk cId="89545559" sldId="268"/>
        </pc:sldMkLst>
      </pc:sldChg>
    </pc:docChg>
  </pc:docChgLst>
  <pc:docChgLst>
    <pc:chgData name="奥田陽子" userId="5bf8eb3d-eb6b-4939-b4ac-48d545c81564" providerId="ADAL" clId="{10D17CF9-C870-449F-AF65-03CD23F0C82A}"/>
    <pc:docChg chg="modSld">
      <pc:chgData name="奥田陽子" userId="5bf8eb3d-eb6b-4939-b4ac-48d545c81564" providerId="ADAL" clId="{10D17CF9-C870-449F-AF65-03CD23F0C82A}" dt="2024-10-16T11:46:13.134" v="4" actId="20577"/>
      <pc:docMkLst>
        <pc:docMk/>
      </pc:docMkLst>
    </pc:docChg>
  </pc:docChgLst>
  <pc:docChgLst>
    <pc:chgData name="寺田 勝也" userId="8c59538c-4358-4eb0-84dd-2e7cb114f0dc" providerId="ADAL" clId="{8CD0F59D-C859-45F0-95DA-4C880AF92911}"/>
    <pc:docChg chg="modSld">
      <pc:chgData name="寺田 勝也" userId="8c59538c-4358-4eb0-84dd-2e7cb114f0dc" providerId="ADAL" clId="{8CD0F59D-C859-45F0-95DA-4C880AF92911}" dt="2024-06-28T01:50:22.763" v="7" actId="20577"/>
      <pc:docMkLst>
        <pc:docMk/>
      </pc:docMkLst>
    </pc:docChg>
  </pc:docChgLst>
  <pc:docChgLst>
    <pc:chgData name="寺田 勝也" userId="8c59538c-4358-4eb0-84dd-2e7cb114f0dc" providerId="ADAL" clId="{C9DBA0AF-D900-4C8D-A806-F0ECA15F3AED}"/>
    <pc:docChg chg="modSld">
      <pc:chgData name="寺田 勝也" userId="8c59538c-4358-4eb0-84dd-2e7cb114f0dc" providerId="ADAL" clId="{C9DBA0AF-D900-4C8D-A806-F0ECA15F3AED}" dt="2025-01-31T04:29:50.324" v="5" actId="20577"/>
      <pc:docMkLst>
        <pc:docMk/>
      </pc:docMkLst>
    </pc:docChg>
  </pc:docChgLst>
  <pc:docChgLst>
    <pc:chgData name="奥田陽子" userId="5bf8eb3d-eb6b-4939-b4ac-48d545c81564" providerId="ADAL" clId="{152FC076-1A04-41AA-ADA1-EBDAAF9FBACC}"/>
    <pc:docChg chg="modSld">
      <pc:chgData name="奥田陽子" userId="5bf8eb3d-eb6b-4939-b4ac-48d545c81564" providerId="ADAL" clId="{152FC076-1A04-41AA-ADA1-EBDAAF9FBACC}" dt="2023-11-28T04:56:40.229" v="4"/>
      <pc:docMkLst>
        <pc:docMk/>
      </pc:docMkLst>
    </pc:docChg>
  </pc:docChgLst>
  <pc:docChgLst>
    <pc:chgData name="寺田 勝也" userId="8c59538c-4358-4eb0-84dd-2e7cb114f0dc" providerId="ADAL" clId="{F49E273F-4DF4-4A98-B1CD-7C048D40FE69}"/>
    <pc:docChg chg="modSld">
      <pc:chgData name="寺田 勝也" userId="8c59538c-4358-4eb0-84dd-2e7cb114f0dc" providerId="ADAL" clId="{F49E273F-4DF4-4A98-B1CD-7C048D40FE69}" dt="2025-05-12T07:53:57.184" v="2" actId="20577"/>
      <pc:docMkLst>
        <pc:docMk/>
      </pc:docMkLst>
    </pc:docChg>
  </pc:docChgLst>
  <pc:docChgLst>
    <pc:chgData name="島田 敦" userId="e210887b-ab87-448f-ab1b-91e8f97427df" providerId="ADAL" clId="{A7D20D6F-C43F-47CE-AF1B-3263190F2FE8}"/>
    <pc:docChg chg="undo custSel modSld">
      <pc:chgData name="島田 敦" userId="e210887b-ab87-448f-ab1b-91e8f97427df" providerId="ADAL" clId="{A7D20D6F-C43F-47CE-AF1B-3263190F2FE8}" dt="2023-08-16T05:40:08.439" v="27" actId="1076"/>
      <pc:docMkLst>
        <pc:docMk/>
      </pc:docMkLst>
    </pc:docChg>
  </pc:docChgLst>
  <pc:docChgLst>
    <pc:chgData name="寺田 勝也" userId="8c59538c-4358-4eb0-84dd-2e7cb114f0dc" providerId="ADAL" clId="{8B038C7C-5A3A-4226-828F-1E2EE7298594}"/>
    <pc:docChg chg="modSld">
      <pc:chgData name="寺田 勝也" userId="8c59538c-4358-4eb0-84dd-2e7cb114f0dc" providerId="ADAL" clId="{8B038C7C-5A3A-4226-828F-1E2EE7298594}" dt="2024-11-22T02:24:54.602" v="2" actId="20577"/>
      <pc:docMkLst>
        <pc:docMk/>
      </pc:docMkLst>
    </pc:docChg>
  </pc:docChgLst>
  <pc:docChgLst>
    <pc:chgData name="奥田陽子" userId="5bf8eb3d-eb6b-4939-b4ac-48d545c81564" providerId="ADAL" clId="{A0EDDEA4-2970-4E9B-98B3-56F0617DA210}"/>
    <pc:docChg chg="modSld">
      <pc:chgData name="奥田陽子" userId="5bf8eb3d-eb6b-4939-b4ac-48d545c81564" providerId="ADAL" clId="{A0EDDEA4-2970-4E9B-98B3-56F0617DA210}" dt="2024-07-24T03:19:56.796" v="10" actId="20577"/>
      <pc:docMkLst>
        <pc:docMk/>
      </pc:docMkLst>
    </pc:docChg>
  </pc:docChgLst>
  <pc:docChgLst>
    <pc:chgData name="寺田 勝也" userId="8c59538c-4358-4eb0-84dd-2e7cb114f0dc" providerId="ADAL" clId="{9379F7BA-4806-4366-B112-5336E77B550F}"/>
    <pc:docChg chg="modSld">
      <pc:chgData name="寺田 勝也" userId="8c59538c-4358-4eb0-84dd-2e7cb114f0dc" providerId="ADAL" clId="{9379F7BA-4806-4366-B112-5336E77B550F}" dt="2025-07-08T01:08:23.233" v="3" actId="20577"/>
      <pc:docMkLst>
        <pc:docMk/>
      </pc:docMkLst>
    </pc:docChg>
  </pc:docChgLst>
  <pc:docChgLst>
    <pc:chgData name="寺田 勝也" userId="8c59538c-4358-4eb0-84dd-2e7cb114f0dc" providerId="ADAL" clId="{24684EE4-9180-4CED-A1C3-CC986616CA2A}"/>
    <pc:docChg chg="modSld">
      <pc:chgData name="寺田 勝也" userId="8c59538c-4358-4eb0-84dd-2e7cb114f0dc" providerId="ADAL" clId="{24684EE4-9180-4CED-A1C3-CC986616CA2A}" dt="2024-08-29T07:29:08.428" v="4" actId="20577"/>
      <pc:docMkLst>
        <pc:docMk/>
      </pc:docMkLst>
    </pc:docChg>
  </pc:docChgLst>
  <pc:docChgLst>
    <pc:chgData name="奥田陽子" userId="5bf8eb3d-eb6b-4939-b4ac-48d545c81564" providerId="ADAL" clId="{09485B12-BE67-4DBA-93E0-B84EDBBF1B72}"/>
    <pc:docChg chg="modSld">
      <pc:chgData name="奥田陽子" userId="5bf8eb3d-eb6b-4939-b4ac-48d545c81564" providerId="ADAL" clId="{09485B12-BE67-4DBA-93E0-B84EDBBF1B72}" dt="2024-11-01T00:52:35.698" v="9" actId="20577"/>
      <pc:docMkLst>
        <pc:docMk/>
      </pc:docMkLst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329275-DFA3-4CB9-8605-CC3D78DD9506}" type="datetimeFigureOut">
              <a:rPr kumimoji="1" lang="ja-JP" altLang="en-US" smtClean="0"/>
              <a:t>2025/7/29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9337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4B72D0-F367-4480-BB0B-3651C7A0A4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5689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4B72D0-F367-4480-BB0B-3651C7A0A46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8527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2025/7/29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66589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2025/7/29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007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2025/7/29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5103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2025/7/29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1005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2025/7/29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5316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2025/7/29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1974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2025/7/29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2857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2025/7/29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8019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2025/7/29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5272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2025/7/29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6663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2025/7/29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9014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BFB5EB-ADAA-4FBC-A8D1-83EACD394142}" type="datetimeFigureOut">
              <a:rPr kumimoji="1" lang="ja-JP" altLang="en-US" smtClean="0"/>
              <a:t>2025/7/29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959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和紙">
            <a:extLst>
              <a:ext uri="{FF2B5EF4-FFF2-40B4-BE49-F238E27FC236}">
                <a16:creationId xmlns:a16="http://schemas.microsoft.com/office/drawing/2014/main" id="{219030EA-DE32-35DC-4EB1-5686683E57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77"/>
          <a:stretch/>
        </p:blipFill>
        <p:spPr bwMode="auto">
          <a:xfrm>
            <a:off x="0" y="0"/>
            <a:ext cx="6858000" cy="8274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50862A2A-388B-20AE-1555-5D0B1498A8B4}"/>
              </a:ext>
            </a:extLst>
          </p:cNvPr>
          <p:cNvSpPr/>
          <p:nvPr/>
        </p:nvSpPr>
        <p:spPr>
          <a:xfrm>
            <a:off x="250783" y="163649"/>
            <a:ext cx="6364796" cy="7946805"/>
          </a:xfrm>
          <a:prstGeom prst="rect">
            <a:avLst/>
          </a:prstGeom>
          <a:solidFill>
            <a:schemeClr val="bg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8000" dirty="0">
              <a:solidFill>
                <a:schemeClr val="tx1"/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5326D96B-2D47-45A9-9206-54E4F295372F}"/>
              </a:ext>
            </a:extLst>
          </p:cNvPr>
          <p:cNvSpPr/>
          <p:nvPr/>
        </p:nvSpPr>
        <p:spPr>
          <a:xfrm>
            <a:off x="1" y="8285590"/>
            <a:ext cx="6857999" cy="16367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開催日時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pPr algn="ctr"/>
            <a:r>
              <a:rPr kumimoji="1" lang="en-US" altLang="ja-JP" sz="3200" b="1" dirty="0">
                <a:ln w="0"/>
                <a:solidFill>
                  <a:schemeClr val="tx1"/>
                </a:solidFill>
                <a:latin typeface="UD デジタル 教科書体 NP-B"/>
                <a:ea typeface="UD デジタル 教科書体 NP-B"/>
              </a:rPr>
              <a:t>2025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UD デジタル 教科書体 NP-B"/>
                <a:ea typeface="UD デジタル 教科書体 NP-B"/>
              </a:rPr>
              <a:t>年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UD デジタル 教科書体 NP-B"/>
                <a:ea typeface="UD デジタル 教科書体 NP-B"/>
              </a:rPr>
              <a:t>10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UD デジタル 教科書体 NP-B"/>
                <a:ea typeface="UD デジタル 教科書体 NP-B"/>
              </a:rPr>
              <a:t>月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UD デジタル 教科書体 NP-B"/>
                <a:ea typeface="UD デジタル 教科書体 NP-B"/>
              </a:rPr>
              <a:t>28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UD デジタル 教科書体 NP-B"/>
                <a:ea typeface="UD デジタル 教科書体 NP-B"/>
              </a:rPr>
              <a:t>日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UD デジタル 教科書体 NP-B"/>
                <a:ea typeface="UD デジタル 教科書体 NP-B"/>
              </a:rPr>
              <a:t>(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UD デジタル 教科書体 NP-B"/>
                <a:ea typeface="UD デジタル 教科書体 NP-B"/>
              </a:rPr>
              <a:t>火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UD デジタル 教科書体 NP-B"/>
                <a:ea typeface="UD デジタル 教科書体 NP-B"/>
              </a:rPr>
              <a:t>)</a:t>
            </a:r>
            <a:endParaRPr lang="en-US" altLang="ja-JP" sz="3200" b="1" dirty="0">
              <a:ln w="0"/>
              <a:solidFill>
                <a:schemeClr val="tx1"/>
              </a:solidFill>
              <a:latin typeface="UD デジタル 教科書体 NP-B"/>
              <a:ea typeface="UD デジタル 教科書体 NP-B"/>
            </a:endParaRPr>
          </a:p>
          <a:p>
            <a:pPr algn="ctr"/>
            <a:r>
              <a:rPr kumimoji="1" lang="ja-JP" altLang="en-US" sz="2800" b="1" dirty="0">
                <a:ln w="0"/>
                <a:solidFill>
                  <a:schemeClr val="tx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午後</a:t>
            </a:r>
            <a:r>
              <a:rPr kumimoji="1" lang="en-US" altLang="ja-JP" sz="2800" b="1" dirty="0">
                <a:ln w="0"/>
                <a:solidFill>
                  <a:schemeClr val="tx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2</a:t>
            </a:r>
            <a:r>
              <a:rPr kumimoji="1" lang="ja-JP" altLang="en-US" sz="2800" b="1" dirty="0">
                <a:ln w="0"/>
                <a:solidFill>
                  <a:schemeClr val="tx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時～午後</a:t>
            </a:r>
            <a:r>
              <a:rPr kumimoji="1" lang="en-US" altLang="ja-JP" sz="2800" b="1" dirty="0">
                <a:ln w="0"/>
                <a:solidFill>
                  <a:schemeClr val="tx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3</a:t>
            </a:r>
            <a:r>
              <a:rPr kumimoji="1" lang="ja-JP" altLang="en-US" sz="2800" b="1" dirty="0">
                <a:ln w="0"/>
                <a:solidFill>
                  <a:schemeClr val="tx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時</a:t>
            </a:r>
            <a:endParaRPr kumimoji="1" lang="en-US" altLang="zh-TW" sz="2800" b="1" dirty="0">
              <a:ln w="0"/>
              <a:solidFill>
                <a:schemeClr val="tx1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pic>
        <p:nvPicPr>
          <p:cNvPr id="2050" name="Picture 2" descr="コリスライブ | シニア向けオンラインレク">
            <a:extLst>
              <a:ext uri="{FF2B5EF4-FFF2-40B4-BE49-F238E27FC236}">
                <a16:creationId xmlns:a16="http://schemas.microsoft.com/office/drawing/2014/main" id="{1CED86A6-1DAC-4C68-81B0-1C0318F2E0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5804" y="9508176"/>
            <a:ext cx="1647371" cy="4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32AEDFE4-6007-8EAF-1D3E-51D1B8F701C3}"/>
              </a:ext>
            </a:extLst>
          </p:cNvPr>
          <p:cNvGrpSpPr/>
          <p:nvPr/>
        </p:nvGrpSpPr>
        <p:grpSpPr>
          <a:xfrm>
            <a:off x="494702" y="333709"/>
            <a:ext cx="5868596" cy="1298187"/>
            <a:chOff x="1117600" y="1616574"/>
            <a:chExt cx="9956800" cy="3472798"/>
          </a:xfrm>
        </p:grpSpPr>
        <p:grpSp>
          <p:nvGrpSpPr>
            <p:cNvPr id="5" name="グループ化 4">
              <a:extLst>
                <a:ext uri="{FF2B5EF4-FFF2-40B4-BE49-F238E27FC236}">
                  <a16:creationId xmlns:a16="http://schemas.microsoft.com/office/drawing/2014/main" id="{9D39381D-B9C1-2C66-D2A0-690DF5E719AF}"/>
                </a:ext>
              </a:extLst>
            </p:cNvPr>
            <p:cNvGrpSpPr/>
            <p:nvPr/>
          </p:nvGrpSpPr>
          <p:grpSpPr>
            <a:xfrm>
              <a:off x="1117600" y="1616574"/>
              <a:ext cx="9956800" cy="3472798"/>
              <a:chOff x="352424" y="1352747"/>
              <a:chExt cx="11487152" cy="4006564"/>
            </a:xfrm>
          </p:grpSpPr>
          <p:pic>
            <p:nvPicPr>
              <p:cNvPr id="8" name="図 7">
                <a:extLst>
                  <a:ext uri="{FF2B5EF4-FFF2-40B4-BE49-F238E27FC236}">
                    <a16:creationId xmlns:a16="http://schemas.microsoft.com/office/drawing/2014/main" id="{9A2264C1-BF6E-DF9C-9D8A-976BB63B0A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52424" y="1352747"/>
                <a:ext cx="11487152" cy="4006564"/>
              </a:xfrm>
              <a:prstGeom prst="rect">
                <a:avLst/>
              </a:prstGeom>
            </p:spPr>
          </p:pic>
          <p:sp>
            <p:nvSpPr>
              <p:cNvPr id="9" name="正方形/長方形 8">
                <a:extLst>
                  <a:ext uri="{FF2B5EF4-FFF2-40B4-BE49-F238E27FC236}">
                    <a16:creationId xmlns:a16="http://schemas.microsoft.com/office/drawing/2014/main" id="{632A8576-CCA7-2D6E-1D6D-18EAF155C115}"/>
                  </a:ext>
                </a:extLst>
              </p:cNvPr>
              <p:cNvSpPr/>
              <p:nvPr/>
            </p:nvSpPr>
            <p:spPr>
              <a:xfrm>
                <a:off x="1457325" y="2117726"/>
                <a:ext cx="9296400" cy="2268000"/>
              </a:xfrm>
              <a:prstGeom prst="rect">
                <a:avLst/>
              </a:prstGeom>
              <a:solidFill>
                <a:schemeClr val="bg1"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7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  <a:cs typeface="+mn-cs"/>
                </a:endParaRPr>
              </a:p>
            </p:txBody>
          </p:sp>
        </p:grp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92942BEF-DCDC-BBFD-4F3E-186AFC2E0A6B}"/>
                </a:ext>
              </a:extLst>
            </p:cNvPr>
            <p:cNvSpPr txBox="1"/>
            <p:nvPr/>
          </p:nvSpPr>
          <p:spPr>
            <a:xfrm>
              <a:off x="1493837" y="2262379"/>
              <a:ext cx="9204325" cy="140988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  <a:cs typeface="+mn-cs"/>
                </a:rPr>
                <a:t>ふれあい川柳</a:t>
              </a:r>
              <a:endParaRPr kumimoji="1" lang="ja-JP" alt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</p:grp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6CC59E9B-6DD7-C8CB-460B-1F018E3231C9}"/>
              </a:ext>
            </a:extLst>
          </p:cNvPr>
          <p:cNvSpPr txBox="1"/>
          <p:nvPr/>
        </p:nvSpPr>
        <p:spPr>
          <a:xfrm>
            <a:off x="5363301" y="-2392693"/>
            <a:ext cx="461665" cy="73307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="1" i="0" u="none" strike="noStrike" kern="1200" cap="none" spc="0" normalizeH="0" baseline="0" noProof="0" dirty="0">
                <a:ln w="127000">
                  <a:noFill/>
                </a:ln>
                <a:gradFill flip="none" rotWithShape="1">
                  <a:gsLst>
                    <a:gs pos="0">
                      <a:srgbClr val="F2E86A"/>
                    </a:gs>
                    <a:gs pos="54000">
                      <a:srgbClr val="D2A213"/>
                    </a:gs>
                    <a:gs pos="100000">
                      <a:srgbClr val="F2E86A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effectLst/>
                <a:uLnTx/>
                <a:uFillTx/>
                <a:latin typeface="HGS明朝E" panose="02020900000000000000" pitchFamily="18" charset="-128"/>
                <a:ea typeface="HGS明朝E" panose="02020900000000000000" pitchFamily="18" charset="-128"/>
                <a:cs typeface="+mn-cs"/>
              </a:rPr>
              <a:t>金賞</a:t>
            </a:r>
          </a:p>
        </p:txBody>
      </p:sp>
      <p:pic>
        <p:nvPicPr>
          <p:cNvPr id="18" name="図 17" descr="携帯電話を持っている男性&#10;&#10;中程度の精度で自動的に生成された説明">
            <a:extLst>
              <a:ext uri="{FF2B5EF4-FFF2-40B4-BE49-F238E27FC236}">
                <a16:creationId xmlns:a16="http://schemas.microsoft.com/office/drawing/2014/main" id="{B1735410-16ED-F38B-34AE-60B9224ACD3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34" t="8455" r="18889" b="25185"/>
          <a:stretch/>
        </p:blipFill>
        <p:spPr>
          <a:xfrm>
            <a:off x="572579" y="6325181"/>
            <a:ext cx="2689908" cy="16148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2" name="テキスト ボックス 7">
            <a:extLst>
              <a:ext uri="{FF2B5EF4-FFF2-40B4-BE49-F238E27FC236}">
                <a16:creationId xmlns:a16="http://schemas.microsoft.com/office/drawing/2014/main" id="{CC16345F-76A1-431F-A519-54A95DA818F2}"/>
              </a:ext>
            </a:extLst>
          </p:cNvPr>
          <p:cNvSpPr txBox="1"/>
          <p:nvPr/>
        </p:nvSpPr>
        <p:spPr>
          <a:xfrm>
            <a:off x="-7729" y="7594583"/>
            <a:ext cx="3669544" cy="346249"/>
          </a:xfrm>
          <a:prstGeom prst="rect">
            <a:avLst/>
          </a:prstGeom>
          <a:noFill/>
          <a:effectLst>
            <a:glow>
              <a:schemeClr val="accent1"/>
            </a:glow>
          </a:effectLst>
        </p:spPr>
        <p:txBody>
          <a:bodyPr wrap="square" lIns="99060" tIns="49530" rIns="99060" bIns="49530" anchor="t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1600" dirty="0">
                <a:solidFill>
                  <a:schemeClr val="bg1">
                    <a:lumMod val="95000"/>
                  </a:schemeClr>
                </a:solidFill>
                <a:effectLst>
                  <a:glow rad="228600">
                    <a:schemeClr val="tx1"/>
                  </a:glow>
                </a:effectLst>
                <a:latin typeface="UD デジタル 教科書体 N-B"/>
                <a:ea typeface="UD デジタル 教科書体 N-B"/>
              </a:rPr>
              <a:t>小倉ひかる　 見川文雄</a:t>
            </a:r>
          </a:p>
        </p:txBody>
      </p:sp>
      <p:sp>
        <p:nvSpPr>
          <p:cNvPr id="54" name="テキスト ボックス 7">
            <a:extLst>
              <a:ext uri="{FF2B5EF4-FFF2-40B4-BE49-F238E27FC236}">
                <a16:creationId xmlns:a16="http://schemas.microsoft.com/office/drawing/2014/main" id="{6CEA46D3-F5D5-AF3E-BB3F-43C60736DC2C}"/>
              </a:ext>
            </a:extLst>
          </p:cNvPr>
          <p:cNvSpPr txBox="1"/>
          <p:nvPr/>
        </p:nvSpPr>
        <p:spPr>
          <a:xfrm>
            <a:off x="3424175" y="6333050"/>
            <a:ext cx="3669544" cy="1638910"/>
          </a:xfrm>
          <a:prstGeom prst="rect">
            <a:avLst/>
          </a:prstGeom>
          <a:noFill/>
          <a:effectLst>
            <a:glow>
              <a:schemeClr val="accent1"/>
            </a:glow>
          </a:effectLst>
        </p:spPr>
        <p:txBody>
          <a:bodyPr wrap="square" lIns="99060" tIns="49530" rIns="99060" bIns="49530" anchor="t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ja-JP" altLang="en-US" sz="1600" dirty="0">
                <a:solidFill>
                  <a:schemeClr val="bg1">
                    <a:lumMod val="95000"/>
                  </a:schemeClr>
                </a:solidFill>
                <a:effectLst>
                  <a:glow rad="228600">
                    <a:schemeClr val="tx1"/>
                  </a:glow>
                </a:effectLst>
                <a:latin typeface="UD デジタル 教科書体 N-B"/>
                <a:ea typeface="UD デジタル 教科書体 N-B"/>
              </a:rPr>
              <a:t>句会形式の川柳番組</a:t>
            </a:r>
            <a:r>
              <a:rPr lang="en-US" altLang="ja-JP" sz="1600" dirty="0">
                <a:solidFill>
                  <a:schemeClr val="bg1">
                    <a:lumMod val="95000"/>
                  </a:schemeClr>
                </a:solidFill>
                <a:effectLst>
                  <a:glow rad="228600">
                    <a:schemeClr val="tx1"/>
                  </a:glow>
                </a:effectLst>
                <a:latin typeface="UD デジタル 教科書体 N-B"/>
                <a:ea typeface="UD デジタル 教科書体 N-B"/>
              </a:rPr>
              <a:t>.</a:t>
            </a:r>
          </a:p>
          <a:p>
            <a:pPr>
              <a:spcBef>
                <a:spcPts val="600"/>
              </a:spcBef>
            </a:pPr>
            <a:r>
              <a:rPr lang="ja-JP" altLang="en-US" sz="1600" dirty="0">
                <a:solidFill>
                  <a:schemeClr val="bg1">
                    <a:lumMod val="95000"/>
                  </a:schemeClr>
                </a:solidFill>
                <a:effectLst>
                  <a:glow rad="228600">
                    <a:schemeClr val="tx1"/>
                  </a:glow>
                </a:effectLst>
                <a:latin typeface="UD デジタル 教科書体 N-B"/>
                <a:ea typeface="UD デジタル 教科書体 N-B"/>
              </a:rPr>
              <a:t>みなさんの採点で各賞を決定！</a:t>
            </a:r>
            <a:endParaRPr lang="en-US" altLang="ja-JP" sz="1600" dirty="0">
              <a:solidFill>
                <a:schemeClr val="bg1">
                  <a:lumMod val="95000"/>
                </a:schemeClr>
              </a:solidFill>
              <a:effectLst>
                <a:glow rad="228600">
                  <a:schemeClr val="tx1"/>
                </a:glow>
              </a:effectLst>
              <a:latin typeface="UD デジタル 教科書体 N-B"/>
              <a:ea typeface="UD デジタル 教科書体 N-B"/>
            </a:endParaRPr>
          </a:p>
          <a:p>
            <a:pPr>
              <a:spcBef>
                <a:spcPts val="600"/>
              </a:spcBef>
            </a:pPr>
            <a:r>
              <a:rPr lang="ja-JP" altLang="en-US" sz="1600" dirty="0">
                <a:solidFill>
                  <a:schemeClr val="bg1">
                    <a:lumMod val="95000"/>
                  </a:schemeClr>
                </a:solidFill>
                <a:effectLst>
                  <a:glow rad="228600">
                    <a:schemeClr val="tx1"/>
                  </a:glow>
                </a:effectLst>
                <a:latin typeface="UD デジタル 教科書体 N-B"/>
                <a:ea typeface="UD デジタル 教科書体 N-B"/>
              </a:rPr>
              <a:t>見川賞、ひかる賞も表彰！</a:t>
            </a:r>
            <a:endParaRPr lang="en-US" altLang="ja-JP" sz="1600" dirty="0">
              <a:solidFill>
                <a:schemeClr val="bg1">
                  <a:lumMod val="95000"/>
                </a:schemeClr>
              </a:solidFill>
              <a:effectLst>
                <a:glow rad="228600">
                  <a:schemeClr val="tx1"/>
                </a:glow>
              </a:effectLst>
              <a:latin typeface="UD デジタル 教科書体 N-B"/>
              <a:ea typeface="UD デジタル 教科書体 N-B"/>
            </a:endParaRPr>
          </a:p>
          <a:p>
            <a:pPr>
              <a:spcBef>
                <a:spcPts val="600"/>
              </a:spcBef>
            </a:pPr>
            <a:r>
              <a:rPr lang="ja-JP" altLang="en-US" sz="1600" dirty="0">
                <a:solidFill>
                  <a:schemeClr val="bg1">
                    <a:lumMod val="95000"/>
                  </a:schemeClr>
                </a:solidFill>
                <a:effectLst>
                  <a:glow rad="228600">
                    <a:schemeClr val="tx1"/>
                  </a:glow>
                </a:effectLst>
                <a:latin typeface="UD デジタル 教科書体 N-B"/>
                <a:ea typeface="UD デジタル 教科書体 N-B"/>
              </a:rPr>
              <a:t>即興で川柳づくりのコーナーも</a:t>
            </a:r>
            <a:endParaRPr lang="en-US" altLang="ja-JP" sz="1600" dirty="0">
              <a:solidFill>
                <a:schemeClr val="bg1">
                  <a:lumMod val="95000"/>
                </a:schemeClr>
              </a:solidFill>
              <a:effectLst>
                <a:glow rad="228600">
                  <a:schemeClr val="tx1"/>
                </a:glow>
              </a:effectLst>
              <a:latin typeface="UD デジタル 教科書体 N-B"/>
              <a:ea typeface="UD デジタル 教科書体 N-B"/>
            </a:endParaRPr>
          </a:p>
          <a:p>
            <a:pPr>
              <a:spcBef>
                <a:spcPts val="600"/>
              </a:spcBef>
            </a:pPr>
            <a:r>
              <a:rPr lang="ja-JP" altLang="en-US" sz="1600" dirty="0">
                <a:solidFill>
                  <a:schemeClr val="bg1">
                    <a:lumMod val="95000"/>
                  </a:schemeClr>
                </a:solidFill>
                <a:effectLst>
                  <a:glow rad="228600">
                    <a:schemeClr val="tx1"/>
                  </a:glow>
                </a:effectLst>
                <a:latin typeface="UD デジタル 教科書体 N-B"/>
                <a:ea typeface="UD デジタル 教科書体 N-B"/>
              </a:rPr>
              <a:t>あります！</a:t>
            </a:r>
          </a:p>
        </p:txBody>
      </p:sp>
      <p:pic>
        <p:nvPicPr>
          <p:cNvPr id="12" name="図 11" descr="背景パターン が含まれている画像&#10;&#10;自動的に生成された説明">
            <a:extLst>
              <a:ext uri="{FF2B5EF4-FFF2-40B4-BE49-F238E27FC236}">
                <a16:creationId xmlns:a16="http://schemas.microsoft.com/office/drawing/2014/main" id="{1A9C1610-ECE4-88E5-6F38-357690C2356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30" t="-51" r="25002"/>
          <a:stretch/>
        </p:blipFill>
        <p:spPr>
          <a:xfrm>
            <a:off x="2576994" y="1605896"/>
            <a:ext cx="1702175" cy="4522274"/>
          </a:xfrm>
          <a:prstGeom prst="rect">
            <a:avLst/>
          </a:prstGeom>
        </p:spPr>
      </p:pic>
      <p:pic>
        <p:nvPicPr>
          <p:cNvPr id="14" name="図 13" descr="背景パターン が含まれている画像&#10;&#10;自動的に生成された説明">
            <a:extLst>
              <a:ext uri="{FF2B5EF4-FFF2-40B4-BE49-F238E27FC236}">
                <a16:creationId xmlns:a16="http://schemas.microsoft.com/office/drawing/2014/main" id="{7E1F8A0D-A02D-7558-5E77-358F3C000780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30" t="-51" r="25002"/>
          <a:stretch/>
        </p:blipFill>
        <p:spPr>
          <a:xfrm>
            <a:off x="660372" y="1602654"/>
            <a:ext cx="1702800" cy="4521600"/>
          </a:xfrm>
          <a:prstGeom prst="rect">
            <a:avLst/>
          </a:prstGeom>
        </p:spPr>
      </p:pic>
      <p:pic>
        <p:nvPicPr>
          <p:cNvPr id="15" name="図 14" descr="背景パターン が含まれている画像&#10;&#10;自動的に生成された説明">
            <a:extLst>
              <a:ext uri="{FF2B5EF4-FFF2-40B4-BE49-F238E27FC236}">
                <a16:creationId xmlns:a16="http://schemas.microsoft.com/office/drawing/2014/main" id="{FF284A20-D996-015F-F7BB-45DCB86C26F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30" t="-51" r="25002"/>
          <a:stretch/>
        </p:blipFill>
        <p:spPr>
          <a:xfrm>
            <a:off x="4471468" y="1604346"/>
            <a:ext cx="1702175" cy="4522274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AD6B094A-F8C0-4D0B-9990-6182237ED8D0}"/>
              </a:ext>
            </a:extLst>
          </p:cNvPr>
          <p:cNvSpPr txBox="1"/>
          <p:nvPr/>
        </p:nvSpPr>
        <p:spPr>
          <a:xfrm>
            <a:off x="5041559" y="1836776"/>
            <a:ext cx="523220" cy="347787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ja-JP" altLang="en-US" sz="22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日本国　難題抱え　米抱え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DAB8C15-A7FF-1AA0-2AFC-89F67E91E8A9}"/>
              </a:ext>
            </a:extLst>
          </p:cNvPr>
          <p:cNvSpPr txBox="1"/>
          <p:nvPr/>
        </p:nvSpPr>
        <p:spPr>
          <a:xfrm>
            <a:off x="1236145" y="1796442"/>
            <a:ext cx="523220" cy="404213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ja-JP" altLang="en-US" sz="22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これからも 宿題多き わが人生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41E96684-E5EF-563D-51BC-ADAC403DF3FD}"/>
              </a:ext>
            </a:extLst>
          </p:cNvPr>
          <p:cNvSpPr txBox="1"/>
          <p:nvPr/>
        </p:nvSpPr>
        <p:spPr>
          <a:xfrm>
            <a:off x="3178740" y="1842388"/>
            <a:ext cx="523220" cy="404213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ja-JP" altLang="en-US" sz="22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宿題は のこり人生 生きること</a:t>
            </a:r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8C9DE9CB-941C-C76A-FEF7-8553DB639CB2}"/>
              </a:ext>
            </a:extLst>
          </p:cNvPr>
          <p:cNvGrpSpPr/>
          <p:nvPr/>
        </p:nvGrpSpPr>
        <p:grpSpPr>
          <a:xfrm>
            <a:off x="3738728" y="1604345"/>
            <a:ext cx="824806" cy="1060906"/>
            <a:chOff x="3689742" y="1604345"/>
            <a:chExt cx="824806" cy="1060906"/>
          </a:xfrm>
        </p:grpSpPr>
        <p:pic>
          <p:nvPicPr>
            <p:cNvPr id="23" name="図 22" descr="図形, 円&#10;&#10;自動的に生成された説明">
              <a:extLst>
                <a:ext uri="{FF2B5EF4-FFF2-40B4-BE49-F238E27FC236}">
                  <a16:creationId xmlns:a16="http://schemas.microsoft.com/office/drawing/2014/main" id="{6B5CB1A3-583F-93EA-C6CE-D39D3F4B989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89742" y="1604345"/>
              <a:ext cx="824806" cy="1060906"/>
            </a:xfrm>
            <a:prstGeom prst="rect">
              <a:avLst/>
            </a:prstGeom>
          </p:spPr>
        </p:pic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A4E4B879-6B35-BD87-F8DF-1716C050AEFA}"/>
                </a:ext>
              </a:extLst>
            </p:cNvPr>
            <p:cNvSpPr txBox="1"/>
            <p:nvPr/>
          </p:nvSpPr>
          <p:spPr>
            <a:xfrm>
              <a:off x="3865487" y="1712880"/>
              <a:ext cx="461665" cy="55399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kumimoji="1" lang="ja-JP" altLang="en-US" dirty="0">
                  <a:latin typeface="HGS創英ﾌﾟﾚｾﾞﾝｽEB" panose="02020800000000000000" pitchFamily="18" charset="-128"/>
                  <a:ea typeface="HGS創英ﾌﾟﾚｾﾞﾝｽEB" panose="02020800000000000000" pitchFamily="18" charset="-128"/>
                </a:rPr>
                <a:t>金賞</a:t>
              </a:r>
            </a:p>
          </p:txBody>
        </p:sp>
      </p:grp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A92FE014-4C71-7E18-8D70-E24BF8FA3957}"/>
              </a:ext>
            </a:extLst>
          </p:cNvPr>
          <p:cNvGrpSpPr/>
          <p:nvPr/>
        </p:nvGrpSpPr>
        <p:grpSpPr>
          <a:xfrm>
            <a:off x="1799232" y="1604345"/>
            <a:ext cx="827458" cy="1096692"/>
            <a:chOff x="1786169" y="1734362"/>
            <a:chExt cx="827458" cy="1096692"/>
          </a:xfrm>
        </p:grpSpPr>
        <p:pic>
          <p:nvPicPr>
            <p:cNvPr id="27" name="図 26">
              <a:extLst>
                <a:ext uri="{FF2B5EF4-FFF2-40B4-BE49-F238E27FC236}">
                  <a16:creationId xmlns:a16="http://schemas.microsoft.com/office/drawing/2014/main" id="{4625369A-76CC-0948-9D90-3462452B18E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786169" y="1734362"/>
              <a:ext cx="827458" cy="1096692"/>
            </a:xfrm>
            <a:prstGeom prst="rect">
              <a:avLst/>
            </a:prstGeom>
          </p:spPr>
        </p:pic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652292D3-9AA5-D593-A837-07132D1E39C8}"/>
                </a:ext>
              </a:extLst>
            </p:cNvPr>
            <p:cNvSpPr txBox="1"/>
            <p:nvPr/>
          </p:nvSpPr>
          <p:spPr>
            <a:xfrm>
              <a:off x="1971272" y="1853218"/>
              <a:ext cx="461665" cy="55399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kumimoji="1" lang="ja-JP" altLang="en-US" dirty="0">
                  <a:latin typeface="HGS創英ﾌﾟﾚｾﾞﾝｽEB" panose="02020800000000000000" pitchFamily="18" charset="-128"/>
                  <a:ea typeface="HGS創英ﾌﾟﾚｾﾞﾝｽEB" panose="02020800000000000000" pitchFamily="18" charset="-128"/>
                </a:rPr>
                <a:t>銀賞</a:t>
              </a:r>
            </a:p>
          </p:txBody>
        </p:sp>
      </p:grp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A9011AE3-4A02-7323-5594-4011A1E2411F}"/>
              </a:ext>
            </a:extLst>
          </p:cNvPr>
          <p:cNvGrpSpPr/>
          <p:nvPr/>
        </p:nvGrpSpPr>
        <p:grpSpPr>
          <a:xfrm>
            <a:off x="5626127" y="1604345"/>
            <a:ext cx="824280" cy="1096691"/>
            <a:chOff x="5534686" y="1956794"/>
            <a:chExt cx="824280" cy="1096691"/>
          </a:xfrm>
        </p:grpSpPr>
        <p:pic>
          <p:nvPicPr>
            <p:cNvPr id="35" name="図 34" descr="図形, 円&#10;&#10;自動的に生成された説明">
              <a:extLst>
                <a:ext uri="{FF2B5EF4-FFF2-40B4-BE49-F238E27FC236}">
                  <a16:creationId xmlns:a16="http://schemas.microsoft.com/office/drawing/2014/main" id="{72673AD0-1123-2784-997C-132968B18CC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34686" y="1956794"/>
              <a:ext cx="824280" cy="1096691"/>
            </a:xfrm>
            <a:prstGeom prst="rect">
              <a:avLst/>
            </a:prstGeom>
          </p:spPr>
        </p:pic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47FA2553-3E18-BB98-EC9E-D902600C0E09}"/>
                </a:ext>
              </a:extLst>
            </p:cNvPr>
            <p:cNvSpPr txBox="1"/>
            <p:nvPr/>
          </p:nvSpPr>
          <p:spPr>
            <a:xfrm>
              <a:off x="5709057" y="2084063"/>
              <a:ext cx="461665" cy="55399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kumimoji="1" lang="ja-JP" altLang="en-US" dirty="0">
                  <a:latin typeface="HGS創英ﾌﾟﾚｾﾞﾝｽEB" panose="02020800000000000000" pitchFamily="18" charset="-128"/>
                  <a:ea typeface="HGS創英ﾌﾟﾚｾﾞﾝｽEB" panose="02020800000000000000" pitchFamily="18" charset="-128"/>
                </a:rPr>
                <a:t>銅賞</a:t>
              </a:r>
            </a:p>
          </p:txBody>
        </p:sp>
      </p:grpSp>
      <p:pic>
        <p:nvPicPr>
          <p:cNvPr id="10" name="図 9" descr="グリーン, 座る, テーブル, 持つ が含まれている画像&#10;&#10;自動的に生成された説明">
            <a:extLst>
              <a:ext uri="{FF2B5EF4-FFF2-40B4-BE49-F238E27FC236}">
                <a16:creationId xmlns:a16="http://schemas.microsoft.com/office/drawing/2014/main" id="{4B9FD905-D6B7-E806-8DA4-6D240E16EDD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29855" flipH="1">
            <a:off x="5218846" y="463515"/>
            <a:ext cx="1021038" cy="1535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455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baaf211250308b4c2b9d7460ee99aa7e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402ad54fe3240e05b76809632671142f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FDBE250-3D85-414B-B757-94670E8D94E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1F95503-6E06-44A9-8ACD-7029616C0F7E}">
  <ds:schemaRefs>
    <ds:schemaRef ds:uri="http://purl.org/dc/dcmitype/"/>
    <ds:schemaRef ds:uri="http://purl.org/dc/terms/"/>
    <ds:schemaRef ds:uri="http://purl.org/dc/elements/1.1/"/>
    <ds:schemaRef ds:uri="ccc50300-c016-41b3-baf7-1f053ea3de53"/>
    <ds:schemaRef ds:uri="http://schemas.microsoft.com/office/2006/metadata/properties"/>
    <ds:schemaRef ds:uri="aa497eed-f72d-442f-adf5-cc88fbf9cce6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9198DC3F-3397-4C41-BAFB-0A13F1B974E8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411</TotalTime>
  <Words>79</Words>
  <Application>Microsoft Office PowerPoint</Application>
  <PresentationFormat>A4 210 x 297 mm</PresentationFormat>
  <Paragraphs>18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0" baseType="lpstr">
      <vt:lpstr>HGS創英ﾌﾟﾚｾﾞﾝｽEB</vt:lpstr>
      <vt:lpstr>HGS明朝E</vt:lpstr>
      <vt:lpstr>UD デジタル 教科書体 N-B</vt:lpstr>
      <vt:lpstr>UD デジタル 教科書体 NP-B</vt:lpstr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寺田 勝也</dc:creator>
  <cp:lastModifiedBy>寺田 勝也</cp:lastModifiedBy>
  <cp:revision>82</cp:revision>
  <cp:lastPrinted>2025-07-01T03:46:36Z</cp:lastPrinted>
  <dcterms:created xsi:type="dcterms:W3CDTF">2021-12-24T07:23:06Z</dcterms:created>
  <dcterms:modified xsi:type="dcterms:W3CDTF">2025-07-29T06:21:37Z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