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9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F0DBEE5A-222A-409E-B073-CC2DB382CA47}"/>
    <pc:docChg chg="modSld">
      <pc:chgData name="寺田 勝也" userId="8c59538c-4358-4eb0-84dd-2e7cb114f0dc" providerId="ADAL" clId="{F0DBEE5A-222A-409E-B073-CC2DB382CA47}" dt="2025-07-07T01:03:54.864" v="1" actId="113"/>
      <pc:docMkLst>
        <pc:docMk/>
      </pc:docMkLst>
      <pc:sldChg chg="modSp mod">
        <pc:chgData name="寺田 勝也" userId="8c59538c-4358-4eb0-84dd-2e7cb114f0dc" providerId="ADAL" clId="{F0DBEE5A-222A-409E-B073-CC2DB382CA47}" dt="2025-07-07T01:03:54.864" v="1" actId="113"/>
        <pc:sldMkLst>
          <pc:docMk/>
          <pc:sldMk cId="3590631455" sldId="356"/>
        </pc:sldMkLst>
        <pc:spChg chg="mod">
          <ac:chgData name="寺田 勝也" userId="8c59538c-4358-4eb0-84dd-2e7cb114f0dc" providerId="ADAL" clId="{F0DBEE5A-222A-409E-B073-CC2DB382CA47}" dt="2025-07-07T01:03:54.864" v="1" actId="113"/>
          <ac:spMkLst>
            <pc:docMk/>
            <pc:sldMk cId="3590631455" sldId="356"/>
            <ac:spMk id="7" creationId="{77299B36-9554-5A27-FBE7-EE1AC4820CBE}"/>
          </ac:spMkLst>
        </pc:spChg>
      </pc:sldChg>
    </pc:docChg>
  </pc:docChgLst>
  <pc:docChgLst>
    <pc:chgData name="寺田 勝也" userId="8c59538c-4358-4eb0-84dd-2e7cb114f0dc" providerId="ADAL" clId="{8492AD28-895E-4B85-8DE6-A8D9D3C85762}"/>
    <pc:docChg chg="modSld">
      <pc:chgData name="寺田 勝也" userId="8c59538c-4358-4eb0-84dd-2e7cb114f0dc" providerId="ADAL" clId="{8492AD28-895E-4B85-8DE6-A8D9D3C85762}" dt="2025-05-12T07:55:05.987" v="2" actId="20577"/>
      <pc:docMkLst>
        <pc:docMk/>
      </pc:docMkLst>
      <pc:sldChg chg="modSp mod">
        <pc:chgData name="寺田 勝也" userId="8c59538c-4358-4eb0-84dd-2e7cb114f0dc" providerId="ADAL" clId="{8492AD28-895E-4B85-8DE6-A8D9D3C85762}" dt="2025-05-12T07:55:05.987" v="2" actId="20577"/>
        <pc:sldMkLst>
          <pc:docMk/>
          <pc:sldMk cId="3590631455" sldId="356"/>
        </pc:sldMkLst>
        <pc:spChg chg="mod">
          <ac:chgData name="寺田 勝也" userId="8c59538c-4358-4eb0-84dd-2e7cb114f0dc" providerId="ADAL" clId="{8492AD28-895E-4B85-8DE6-A8D9D3C85762}" dt="2025-05-12T07:55:05.987" v="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777C8A-694F-44F6-B421-91CF8096D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D812C5-9E0A-40B0-B73B-935F4F99EEED}">
  <ds:schemaRefs>
    <ds:schemaRef ds:uri="http://schemas.microsoft.com/office/2006/metadata/properties"/>
    <ds:schemaRef ds:uri="http://schemas.microsoft.com/office/infopath/2007/PartnerControls"/>
    <ds:schemaRef ds:uri="aa497eed-f72d-442f-adf5-cc88fbf9cce6"/>
    <ds:schemaRef ds:uri="ccc50300-c016-41b3-baf7-1f053ea3de53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4</cp:revision>
  <cp:lastPrinted>2023-04-22T05:57:36Z</cp:lastPrinted>
  <dcterms:created xsi:type="dcterms:W3CDTF">2022-02-20T16:12:08Z</dcterms:created>
  <dcterms:modified xsi:type="dcterms:W3CDTF">2025-07-29T06:24:44Z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</Properties>
</file>