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0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5C10"/>
    <a:srgbClr val="E76E13"/>
    <a:srgbClr val="A40000"/>
    <a:srgbClr val="820000"/>
    <a:srgbClr val="500000"/>
    <a:srgbClr val="FF3300"/>
    <a:srgbClr val="F1B00D"/>
    <a:srgbClr val="E8247D"/>
    <a:srgbClr val="DE6B14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6FF980-2DA0-432A-8784-52AFD3D8DD9C}" v="1" dt="2025-07-29T07:52:53.5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4660"/>
  </p:normalViewPr>
  <p:slideViewPr>
    <p:cSldViewPr snapToGrid="0">
      <p:cViewPr>
        <p:scale>
          <a:sx n="125" d="100"/>
          <a:sy n="125" d="100"/>
        </p:scale>
        <p:origin x="1206" y="-43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藤田 英里沙" userId="55fb1634-084b-4aa3-92eb-65b651078df8" providerId="ADAL" clId="{30397094-D6CC-4E98-BFA9-31778AB3E4B9}"/>
    <pc:docChg chg="custSel modSld">
      <pc:chgData name="藤田 英里沙" userId="55fb1634-084b-4aa3-92eb-65b651078df8" providerId="ADAL" clId="{30397094-D6CC-4E98-BFA9-31778AB3E4B9}" dt="2024-04-10T12:42:44.432" v="1" actId="478"/>
      <pc:docMkLst>
        <pc:docMk/>
      </pc:docMkLst>
      <pc:sldChg chg="delSp mod">
        <pc:chgData name="藤田 英里沙" userId="55fb1634-084b-4aa3-92eb-65b651078df8" providerId="ADAL" clId="{30397094-D6CC-4E98-BFA9-31778AB3E4B9}" dt="2024-04-10T12:42:44.432" v="1" actId="478"/>
        <pc:sldMkLst>
          <pc:docMk/>
          <pc:sldMk cId="3685023599" sldId="340"/>
        </pc:sldMkLst>
      </pc:sldChg>
    </pc:docChg>
  </pc:docChgLst>
  <pc:docChgLst>
    <pc:chgData name="藤田 英里沙" userId="55fb1634-084b-4aa3-92eb-65b651078df8" providerId="ADAL" clId="{3E9468D3-010E-43CD-A36D-40ABFB3F7BB1}"/>
    <pc:docChg chg="undo custSel modSld">
      <pc:chgData name="藤田 英里沙" userId="55fb1634-084b-4aa3-92eb-65b651078df8" providerId="ADAL" clId="{3E9468D3-010E-43CD-A36D-40ABFB3F7BB1}" dt="2023-07-14T00:45:40.944" v="5" actId="1076"/>
      <pc:docMkLst>
        <pc:docMk/>
      </pc:docMkLst>
      <pc:sldChg chg="modSp mod">
        <pc:chgData name="藤田 英里沙" userId="55fb1634-084b-4aa3-92eb-65b651078df8" providerId="ADAL" clId="{3E9468D3-010E-43CD-A36D-40ABFB3F7BB1}" dt="2023-07-14T00:45:40.944" v="5" actId="1076"/>
        <pc:sldMkLst>
          <pc:docMk/>
          <pc:sldMk cId="3614745249" sldId="339"/>
        </pc:sldMkLst>
      </pc:sldChg>
    </pc:docChg>
  </pc:docChgLst>
  <pc:docChgLst>
    <pc:chgData name="奥田陽子" userId="5bf8eb3d-eb6b-4939-b4ac-48d545c81564" providerId="ADAL" clId="{2C2C3726-6E5F-46E5-A541-76625C95739F}"/>
    <pc:docChg chg="modSld">
      <pc:chgData name="奥田陽子" userId="5bf8eb3d-eb6b-4939-b4ac-48d545c81564" providerId="ADAL" clId="{2C2C3726-6E5F-46E5-A541-76625C95739F}" dt="2023-11-10T04:43:41.475" v="7" actId="20577"/>
      <pc:docMkLst>
        <pc:docMk/>
      </pc:docMkLst>
      <pc:sldChg chg="modSp mod">
        <pc:chgData name="奥田陽子" userId="5bf8eb3d-eb6b-4939-b4ac-48d545c81564" providerId="ADAL" clId="{2C2C3726-6E5F-46E5-A541-76625C95739F}" dt="2023-11-10T04:43:41.475" v="7" actId="20577"/>
        <pc:sldMkLst>
          <pc:docMk/>
          <pc:sldMk cId="3614745249" sldId="339"/>
        </pc:sldMkLst>
      </pc:sldChg>
    </pc:docChg>
  </pc:docChgLst>
  <pc:docChgLst>
    <pc:chgData name="奥田陽子" userId="5bf8eb3d-eb6b-4939-b4ac-48d545c81564" providerId="ADAL" clId="{03DD9BCF-D147-4A46-AFDD-F4ED8B0F9B50}"/>
    <pc:docChg chg="undo custSel addSld delSld modSld">
      <pc:chgData name="奥田陽子" userId="5bf8eb3d-eb6b-4939-b4ac-48d545c81564" providerId="ADAL" clId="{03DD9BCF-D147-4A46-AFDD-F4ED8B0F9B50}" dt="2023-12-26T04:38:00.407" v="18" actId="47"/>
      <pc:docMkLst>
        <pc:docMk/>
      </pc:docMkLst>
      <pc:sldChg chg="addSp delSp modSp del mod">
        <pc:chgData name="奥田陽子" userId="5bf8eb3d-eb6b-4939-b4ac-48d545c81564" providerId="ADAL" clId="{03DD9BCF-D147-4A46-AFDD-F4ED8B0F9B50}" dt="2023-12-26T04:38:00.407" v="18" actId="47"/>
        <pc:sldMkLst>
          <pc:docMk/>
          <pc:sldMk cId="3614745249" sldId="339"/>
        </pc:sldMkLst>
      </pc:sldChg>
      <pc:sldChg chg="add del">
        <pc:chgData name="奥田陽子" userId="5bf8eb3d-eb6b-4939-b4ac-48d545c81564" providerId="ADAL" clId="{03DD9BCF-D147-4A46-AFDD-F4ED8B0F9B50}" dt="2023-12-26T04:35:51.227" v="1" actId="2696"/>
        <pc:sldMkLst>
          <pc:docMk/>
          <pc:sldMk cId="390904744" sldId="756"/>
        </pc:sldMkLst>
      </pc:sldChg>
    </pc:docChg>
  </pc:docChgLst>
  <pc:docChgLst>
    <pc:chgData name="寺田 勝也" userId="8c59538c-4358-4eb0-84dd-2e7cb114f0dc" providerId="ADAL" clId="{147E970B-6F28-46B1-96C9-831438D3D10D}"/>
    <pc:docChg chg="modSld">
      <pc:chgData name="寺田 勝也" userId="8c59538c-4358-4eb0-84dd-2e7cb114f0dc" providerId="ADAL" clId="{147E970B-6F28-46B1-96C9-831438D3D10D}" dt="2025-05-28T08:46:39.503" v="9" actId="20577"/>
      <pc:docMkLst>
        <pc:docMk/>
      </pc:docMkLst>
      <pc:sldChg chg="modSp mod">
        <pc:chgData name="寺田 勝也" userId="8c59538c-4358-4eb0-84dd-2e7cb114f0dc" providerId="ADAL" clId="{147E970B-6F28-46B1-96C9-831438D3D10D}" dt="2025-05-28T08:46:39.503" v="9" actId="20577"/>
        <pc:sldMkLst>
          <pc:docMk/>
          <pc:sldMk cId="3685023599" sldId="340"/>
        </pc:sldMkLst>
        <pc:spChg chg="mod">
          <ac:chgData name="寺田 勝也" userId="8c59538c-4358-4eb0-84dd-2e7cb114f0dc" providerId="ADAL" clId="{147E970B-6F28-46B1-96C9-831438D3D10D}" dt="2025-05-28T08:46:39.503" v="9" actId="20577"/>
          <ac:spMkLst>
            <pc:docMk/>
            <pc:sldMk cId="3685023599" sldId="340"/>
            <ac:spMk id="37" creationId="{9E768516-238C-4DB9-808C-08417A951D16}"/>
          </ac:spMkLst>
        </pc:spChg>
      </pc:sldChg>
    </pc:docChg>
  </pc:docChgLst>
  <pc:docChgLst>
    <pc:chgData name="寺田 勝也" userId="8c59538c-4358-4eb0-84dd-2e7cb114f0dc" providerId="ADAL" clId="{E3EF9531-3FC0-4FE1-9E04-382B61B43EDD}"/>
    <pc:docChg chg="modSld">
      <pc:chgData name="寺田 勝也" userId="8c59538c-4358-4eb0-84dd-2e7cb114f0dc" providerId="ADAL" clId="{E3EF9531-3FC0-4FE1-9E04-382B61B43EDD}" dt="2025-05-12T08:01:18.992" v="2" actId="20577"/>
      <pc:docMkLst>
        <pc:docMk/>
      </pc:docMkLst>
      <pc:sldChg chg="modSp mod">
        <pc:chgData name="寺田 勝也" userId="8c59538c-4358-4eb0-84dd-2e7cb114f0dc" providerId="ADAL" clId="{E3EF9531-3FC0-4FE1-9E04-382B61B43EDD}" dt="2025-05-12T08:01:18.992" v="2" actId="20577"/>
        <pc:sldMkLst>
          <pc:docMk/>
          <pc:sldMk cId="3685023599" sldId="340"/>
        </pc:sldMkLst>
        <pc:spChg chg="mod">
          <ac:chgData name="寺田 勝也" userId="8c59538c-4358-4eb0-84dd-2e7cb114f0dc" providerId="ADAL" clId="{E3EF9531-3FC0-4FE1-9E04-382B61B43EDD}" dt="2025-05-12T08:01:18.992" v="2" actId="20577"/>
          <ac:spMkLst>
            <pc:docMk/>
            <pc:sldMk cId="3685023599" sldId="340"/>
            <ac:spMk id="37" creationId="{9E768516-238C-4DB9-808C-08417A951D16}"/>
          </ac:spMkLst>
        </pc:spChg>
      </pc:sldChg>
    </pc:docChg>
  </pc:docChgLst>
  <pc:docChgLst>
    <pc:chgData name="奥田陽子" userId="5bf8eb3d-eb6b-4939-b4ac-48d545c81564" providerId="ADAL" clId="{10CF4AAF-F72C-44EE-8D99-A7A0B267F5D1}"/>
    <pc:docChg chg="modSld">
      <pc:chgData name="奥田陽子" userId="5bf8eb3d-eb6b-4939-b4ac-48d545c81564" providerId="ADAL" clId="{10CF4AAF-F72C-44EE-8D99-A7A0B267F5D1}" dt="2024-11-01T00:45:58.434" v="13" actId="20577"/>
      <pc:docMkLst>
        <pc:docMk/>
      </pc:docMkLst>
    </pc:docChg>
  </pc:docChgLst>
  <pc:docChgLst>
    <pc:chgData name="寺田 勝也" userId="8c59538c-4358-4eb0-84dd-2e7cb114f0dc" providerId="ADAL" clId="{9E968F48-99D3-4C3A-9856-CADE05D59FB5}"/>
    <pc:docChg chg="modSld">
      <pc:chgData name="寺田 勝也" userId="8c59538c-4358-4eb0-84dd-2e7cb114f0dc" providerId="ADAL" clId="{9E968F48-99D3-4C3A-9856-CADE05D59FB5}" dt="2024-12-19T09:54:57.151" v="14" actId="20577"/>
      <pc:docMkLst>
        <pc:docMk/>
      </pc:docMkLst>
    </pc:docChg>
  </pc:docChgLst>
  <pc:docChgLst>
    <pc:chgData name="寺田 勝也" userId="8c59538c-4358-4eb0-84dd-2e7cb114f0dc" providerId="ADAL" clId="{44D43F7F-2EBF-495F-80CC-1AFB2ECC552D}"/>
    <pc:docChg chg="modSld">
      <pc:chgData name="寺田 勝也" userId="8c59538c-4358-4eb0-84dd-2e7cb114f0dc" providerId="ADAL" clId="{44D43F7F-2EBF-495F-80CC-1AFB2ECC552D}" dt="2024-10-02T09:32:09.630" v="8" actId="20577"/>
      <pc:docMkLst>
        <pc:docMk/>
      </pc:docMkLst>
    </pc:docChg>
  </pc:docChgLst>
  <pc:docChgLst>
    <pc:chgData name="奥田陽子" userId="5bf8eb3d-eb6b-4939-b4ac-48d545c81564" providerId="ADAL" clId="{A06D585F-D475-4ADE-8A65-52CC1540DAA4}"/>
    <pc:docChg chg="modSld">
      <pc:chgData name="奥田陽子" userId="5bf8eb3d-eb6b-4939-b4ac-48d545c81564" providerId="ADAL" clId="{A06D585F-D475-4ADE-8A65-52CC1540DAA4}" dt="2025-03-31T02:11:45.512" v="7" actId="20577"/>
      <pc:docMkLst>
        <pc:docMk/>
      </pc:docMkLst>
      <pc:sldChg chg="modSp mod">
        <pc:chgData name="奥田陽子" userId="5bf8eb3d-eb6b-4939-b4ac-48d545c81564" providerId="ADAL" clId="{A06D585F-D475-4ADE-8A65-52CC1540DAA4}" dt="2025-03-31T02:11:45.512" v="7" actId="20577"/>
        <pc:sldMkLst>
          <pc:docMk/>
          <pc:sldMk cId="3685023599" sldId="340"/>
        </pc:sldMkLst>
      </pc:sldChg>
    </pc:docChg>
  </pc:docChgLst>
  <pc:docChgLst>
    <pc:chgData name="奥田陽子" userId="5bf8eb3d-eb6b-4939-b4ac-48d545c81564" providerId="ADAL" clId="{693BC27A-7AE6-4DD1-9906-AEAE56618E44}"/>
    <pc:docChg chg="modSld">
      <pc:chgData name="奥田陽子" userId="5bf8eb3d-eb6b-4939-b4ac-48d545c81564" providerId="ADAL" clId="{693BC27A-7AE6-4DD1-9906-AEAE56618E44}" dt="2024-08-28T02:47:01.316" v="6" actId="20577"/>
      <pc:docMkLst>
        <pc:docMk/>
      </pc:docMkLst>
    </pc:docChg>
  </pc:docChgLst>
  <pc:docChgLst>
    <pc:chgData name="奥田陽子" userId="5bf8eb3d-eb6b-4939-b4ac-48d545c81564" providerId="ADAL" clId="{FE977B13-73C2-4420-B2AF-566C0A0ECEA1}"/>
    <pc:docChg chg="custSel modSld">
      <pc:chgData name="奥田陽子" userId="5bf8eb3d-eb6b-4939-b4ac-48d545c81564" providerId="ADAL" clId="{FE977B13-73C2-4420-B2AF-566C0A0ECEA1}" dt="2024-08-22T06:32:40.095" v="31"/>
      <pc:docMkLst>
        <pc:docMk/>
      </pc:docMkLst>
    </pc:docChg>
  </pc:docChgLst>
  <pc:docChgLst>
    <pc:chgData name="奥田陽子" userId="5bf8eb3d-eb6b-4939-b4ac-48d545c81564" providerId="ADAL" clId="{EAC37278-F3FB-4A68-9681-2582DC0C2375}"/>
    <pc:docChg chg="modSld">
      <pc:chgData name="奥田陽子" userId="5bf8eb3d-eb6b-4939-b4ac-48d545c81564" providerId="ADAL" clId="{EAC37278-F3FB-4A68-9681-2582DC0C2375}" dt="2023-10-26T06:38:57.410" v="3" actId="20577"/>
      <pc:docMkLst>
        <pc:docMk/>
      </pc:docMkLst>
      <pc:sldChg chg="modSp mod">
        <pc:chgData name="奥田陽子" userId="5bf8eb3d-eb6b-4939-b4ac-48d545c81564" providerId="ADAL" clId="{EAC37278-F3FB-4A68-9681-2582DC0C2375}" dt="2023-10-26T06:38:57.410" v="3" actId="20577"/>
        <pc:sldMkLst>
          <pc:docMk/>
          <pc:sldMk cId="3614745249" sldId="339"/>
        </pc:sldMkLst>
      </pc:sldChg>
    </pc:docChg>
  </pc:docChgLst>
  <pc:docChgLst>
    <pc:chgData name="奥田陽子" userId="5bf8eb3d-eb6b-4939-b4ac-48d545c81564" providerId="ADAL" clId="{4C55FB6D-19E1-4BF5-8D32-5A623849AC6D}"/>
    <pc:docChg chg="modSld">
      <pc:chgData name="奥田陽子" userId="5bf8eb3d-eb6b-4939-b4ac-48d545c81564" providerId="ADAL" clId="{4C55FB6D-19E1-4BF5-8D32-5A623849AC6D}" dt="2025-06-12T04:00:50.736" v="3" actId="20577"/>
      <pc:docMkLst>
        <pc:docMk/>
      </pc:docMkLst>
      <pc:sldChg chg="modSp mod">
        <pc:chgData name="奥田陽子" userId="5bf8eb3d-eb6b-4939-b4ac-48d545c81564" providerId="ADAL" clId="{4C55FB6D-19E1-4BF5-8D32-5A623849AC6D}" dt="2025-06-12T04:00:50.736" v="3" actId="20577"/>
        <pc:sldMkLst>
          <pc:docMk/>
          <pc:sldMk cId="3685023599" sldId="340"/>
        </pc:sldMkLst>
        <pc:spChg chg="mod">
          <ac:chgData name="奥田陽子" userId="5bf8eb3d-eb6b-4939-b4ac-48d545c81564" providerId="ADAL" clId="{4C55FB6D-19E1-4BF5-8D32-5A623849AC6D}" dt="2025-06-12T04:00:50.736" v="3" actId="20577"/>
          <ac:spMkLst>
            <pc:docMk/>
            <pc:sldMk cId="3685023599" sldId="340"/>
            <ac:spMk id="37" creationId="{9E768516-238C-4DB9-808C-08417A951D16}"/>
          </ac:spMkLst>
        </pc:spChg>
      </pc:sldChg>
    </pc:docChg>
  </pc:docChgLst>
  <pc:docChgLst>
    <pc:chgData name="奥田陽子" userId="5bf8eb3d-eb6b-4939-b4ac-48d545c81564" providerId="ADAL" clId="{E682DC17-1034-4BB8-8B10-D763D76D539D}"/>
    <pc:docChg chg="modSld">
      <pc:chgData name="奥田陽子" userId="5bf8eb3d-eb6b-4939-b4ac-48d545c81564" providerId="ADAL" clId="{E682DC17-1034-4BB8-8B10-D763D76D539D}" dt="2024-10-16T11:35:13.347" v="4" actId="20577"/>
      <pc:docMkLst>
        <pc:docMk/>
      </pc:docMkLst>
    </pc:docChg>
  </pc:docChgLst>
  <pc:docChgLst>
    <pc:chgData name="奥田陽子" userId="5bf8eb3d-eb6b-4939-b4ac-48d545c81564" providerId="ADAL" clId="{74EF4FA6-F1D3-4BC8-ABD1-18BF20EE479E}"/>
    <pc:docChg chg="modSld">
      <pc:chgData name="奥田陽子" userId="5bf8eb3d-eb6b-4939-b4ac-48d545c81564" providerId="ADAL" clId="{74EF4FA6-F1D3-4BC8-ABD1-18BF20EE479E}" dt="2024-11-12T01:42:10.563" v="9" actId="20577"/>
      <pc:docMkLst>
        <pc:docMk/>
      </pc:docMkLst>
    </pc:docChg>
  </pc:docChgLst>
  <pc:docChgLst>
    <pc:chgData name="寺田 勝也" userId="8c59538c-4358-4eb0-84dd-2e7cb114f0dc" providerId="ADAL" clId="{F882CCDA-3F17-4E58-B730-1245BDF80077}"/>
    <pc:docChg chg="modSld">
      <pc:chgData name="寺田 勝也" userId="8c59538c-4358-4eb0-84dd-2e7cb114f0dc" providerId="ADAL" clId="{F882CCDA-3F17-4E58-B730-1245BDF80077}" dt="2024-11-22T02:34:07.394" v="2" actId="20577"/>
      <pc:docMkLst>
        <pc:docMk/>
      </pc:docMkLst>
      <pc:sldChg chg="modSp mod">
        <pc:chgData name="寺田 勝也" userId="8c59538c-4358-4eb0-84dd-2e7cb114f0dc" providerId="ADAL" clId="{F882CCDA-3F17-4E58-B730-1245BDF80077}" dt="2024-11-22T02:34:07.394" v="2" actId="20577"/>
        <pc:sldMkLst>
          <pc:docMk/>
          <pc:sldMk cId="3685023599" sldId="340"/>
        </pc:sldMkLst>
      </pc:sldChg>
    </pc:docChg>
  </pc:docChgLst>
  <pc:docChgLst>
    <pc:chgData name="寺田 勝也" userId="8c59538c-4358-4eb0-84dd-2e7cb114f0dc" providerId="ADAL" clId="{9A187328-E023-4096-B074-C8742473FA19}"/>
    <pc:docChg chg="modSld">
      <pc:chgData name="寺田 勝也" userId="8c59538c-4358-4eb0-84dd-2e7cb114f0dc" providerId="ADAL" clId="{9A187328-E023-4096-B074-C8742473FA19}" dt="2025-05-01T13:22:14.626" v="12" actId="20577"/>
      <pc:docMkLst>
        <pc:docMk/>
      </pc:docMkLst>
      <pc:sldChg chg="modSp mod">
        <pc:chgData name="寺田 勝也" userId="8c59538c-4358-4eb0-84dd-2e7cb114f0dc" providerId="ADAL" clId="{9A187328-E023-4096-B074-C8742473FA19}" dt="2025-05-01T13:22:14.626" v="12" actId="20577"/>
        <pc:sldMkLst>
          <pc:docMk/>
          <pc:sldMk cId="3685023599" sldId="340"/>
        </pc:sldMkLst>
        <pc:spChg chg="mod">
          <ac:chgData name="寺田 勝也" userId="8c59538c-4358-4eb0-84dd-2e7cb114f0dc" providerId="ADAL" clId="{9A187328-E023-4096-B074-C8742473FA19}" dt="2025-05-01T13:22:14.626" v="12" actId="20577"/>
          <ac:spMkLst>
            <pc:docMk/>
            <pc:sldMk cId="3685023599" sldId="340"/>
            <ac:spMk id="37" creationId="{9E768516-238C-4DB9-808C-08417A951D16}"/>
          </ac:spMkLst>
        </pc:spChg>
      </pc:sldChg>
    </pc:docChg>
  </pc:docChgLst>
  <pc:docChgLst>
    <pc:chgData name="寺田 勝也" userId="8c59538c-4358-4eb0-84dd-2e7cb114f0dc" providerId="ADAL" clId="{FF2F84C1-2D4C-4AD1-815A-0BBC8F2F498E}"/>
    <pc:docChg chg="modSld">
      <pc:chgData name="寺田 勝也" userId="8c59538c-4358-4eb0-84dd-2e7cb114f0dc" providerId="ADAL" clId="{FF2F84C1-2D4C-4AD1-815A-0BBC8F2F498E}" dt="2025-03-04T09:48:55.435" v="7" actId="20577"/>
      <pc:docMkLst>
        <pc:docMk/>
      </pc:docMkLst>
    </pc:docChg>
  </pc:docChgLst>
  <pc:docChgLst>
    <pc:chgData name="奥田陽子" userId="5bf8eb3d-eb6b-4939-b4ac-48d545c81564" providerId="ADAL" clId="{DBF07F8B-2D4E-48A9-B889-4B29CA426D8E}"/>
    <pc:docChg chg="modSld">
      <pc:chgData name="奥田陽子" userId="5bf8eb3d-eb6b-4939-b4ac-48d545c81564" providerId="ADAL" clId="{DBF07F8B-2D4E-48A9-B889-4B29CA426D8E}" dt="2023-11-28T04:23:35.817" v="4"/>
      <pc:docMkLst>
        <pc:docMk/>
      </pc:docMkLst>
      <pc:sldChg chg="modSp mod">
        <pc:chgData name="奥田陽子" userId="5bf8eb3d-eb6b-4939-b4ac-48d545c81564" providerId="ADAL" clId="{DBF07F8B-2D4E-48A9-B889-4B29CA426D8E}" dt="2023-11-28T04:23:35.817" v="4"/>
        <pc:sldMkLst>
          <pc:docMk/>
          <pc:sldMk cId="3614745249" sldId="339"/>
        </pc:sldMkLst>
      </pc:sldChg>
    </pc:docChg>
  </pc:docChgLst>
  <pc:docChgLst>
    <pc:chgData name="寺田 勝也" userId="8c59538c-4358-4eb0-84dd-2e7cb114f0dc" providerId="ADAL" clId="{6610745B-8448-47E8-936F-2975E1A270FA}"/>
    <pc:docChg chg="modSld">
      <pc:chgData name="寺田 勝也" userId="8c59538c-4358-4eb0-84dd-2e7cb114f0dc" providerId="ADAL" clId="{6610745B-8448-47E8-936F-2975E1A270FA}" dt="2025-01-31T05:30:22.261" v="15" actId="20577"/>
      <pc:docMkLst>
        <pc:docMk/>
      </pc:docMkLst>
      <pc:sldChg chg="modSp mod">
        <pc:chgData name="寺田 勝也" userId="8c59538c-4358-4eb0-84dd-2e7cb114f0dc" providerId="ADAL" clId="{6610745B-8448-47E8-936F-2975E1A270FA}" dt="2025-01-31T05:30:22.261" v="15" actId="20577"/>
        <pc:sldMkLst>
          <pc:docMk/>
          <pc:sldMk cId="3685023599" sldId="340"/>
        </pc:sldMkLst>
      </pc:sldChg>
    </pc:docChg>
  </pc:docChgLst>
  <pc:docChgLst>
    <pc:chgData name="奥田陽子" userId="5bf8eb3d-eb6b-4939-b4ac-48d545c81564" providerId="ADAL" clId="{C3E23BBE-E152-4A80-8577-4EF91FFD5F9A}"/>
    <pc:docChg chg="modSld">
      <pc:chgData name="奥田陽子" userId="5bf8eb3d-eb6b-4939-b4ac-48d545c81564" providerId="ADAL" clId="{C3E23BBE-E152-4A80-8577-4EF91FFD5F9A}" dt="2024-08-06T05:31:00.598" v="13" actId="20577"/>
      <pc:docMkLst>
        <pc:docMk/>
      </pc:docMkLst>
    </pc:docChg>
  </pc:docChgLst>
  <pc:docChgLst>
    <pc:chgData name="寺田 勝也" userId="8c59538c-4358-4eb0-84dd-2e7cb114f0dc" providerId="ADAL" clId="{C83AB5DD-943A-48ED-B7D5-A5DE64B29E03}"/>
    <pc:docChg chg="modSld">
      <pc:chgData name="寺田 勝也" userId="8c59538c-4358-4eb0-84dd-2e7cb114f0dc" providerId="ADAL" clId="{C83AB5DD-943A-48ED-B7D5-A5DE64B29E03}" dt="2025-07-08T01:11:54.310" v="3" actId="20577"/>
      <pc:docMkLst>
        <pc:docMk/>
      </pc:docMkLst>
    </pc:docChg>
  </pc:docChgLst>
  <pc:docChgLst>
    <pc:chgData name="奥田陽子" userId="5bf8eb3d-eb6b-4939-b4ac-48d545c81564" providerId="ADAL" clId="{CB1CC325-E20F-446B-9D73-6FDFBA1D8955}"/>
    <pc:docChg chg="modSld">
      <pc:chgData name="奥田陽子" userId="5bf8eb3d-eb6b-4939-b4ac-48d545c81564" providerId="ADAL" clId="{CB1CC325-E20F-446B-9D73-6FDFBA1D8955}" dt="2024-07-24T03:11:35.575" v="12" actId="20577"/>
      <pc:docMkLst>
        <pc:docMk/>
      </pc:docMkLst>
    </pc:docChg>
  </pc:docChgLst>
  <pc:docChgLst>
    <pc:chgData name="奥田陽子" userId="5bf8eb3d-eb6b-4939-b4ac-48d545c81564" providerId="ADAL" clId="{98B5DF5F-FE5A-44E2-92CC-3E7A874ACDCE}"/>
    <pc:docChg chg="undo custSel addSld delSld modSld">
      <pc:chgData name="奥田陽子" userId="5bf8eb3d-eb6b-4939-b4ac-48d545c81564" providerId="ADAL" clId="{98B5DF5F-FE5A-44E2-92CC-3E7A874ACDCE}" dt="2024-06-07T02:08:51.274" v="31" actId="47"/>
      <pc:docMkLst>
        <pc:docMk/>
      </pc:docMkLst>
      <pc:sldChg chg="modSp add del mod">
        <pc:chgData name="奥田陽子" userId="5bf8eb3d-eb6b-4939-b4ac-48d545c81564" providerId="ADAL" clId="{98B5DF5F-FE5A-44E2-92CC-3E7A874ACDCE}" dt="2024-06-07T02:08:51.274" v="31" actId="47"/>
        <pc:sldMkLst>
          <pc:docMk/>
          <pc:sldMk cId="822179602" sldId="341"/>
        </pc:sldMkLst>
      </pc:sldChg>
    </pc:docChg>
  </pc:docChgLst>
  <pc:docChgLst>
    <pc:chgData name="寺田 勝也" userId="8c59538c-4358-4eb0-84dd-2e7cb114f0dc" providerId="ADAL" clId="{F86FF980-2DA0-432A-8784-52AFD3D8DD9C}"/>
    <pc:docChg chg="modSld">
      <pc:chgData name="寺田 勝也" userId="8c59538c-4358-4eb0-84dd-2e7cb114f0dc" providerId="ADAL" clId="{F86FF980-2DA0-432A-8784-52AFD3D8DD9C}" dt="2025-07-29T07:53:02.832" v="3" actId="1076"/>
      <pc:docMkLst>
        <pc:docMk/>
      </pc:docMkLst>
      <pc:sldChg chg="addSp modSp mod">
        <pc:chgData name="寺田 勝也" userId="8c59538c-4358-4eb0-84dd-2e7cb114f0dc" providerId="ADAL" clId="{F86FF980-2DA0-432A-8784-52AFD3D8DD9C}" dt="2025-07-29T07:53:02.832" v="3" actId="1076"/>
        <pc:sldMkLst>
          <pc:docMk/>
          <pc:sldMk cId="3685023599" sldId="340"/>
        </pc:sldMkLst>
        <pc:picChg chg="add mod">
          <ac:chgData name="寺田 勝也" userId="8c59538c-4358-4eb0-84dd-2e7cb114f0dc" providerId="ADAL" clId="{F86FF980-2DA0-432A-8784-52AFD3D8DD9C}" dt="2025-07-29T07:53:02.832" v="3" actId="1076"/>
          <ac:picMkLst>
            <pc:docMk/>
            <pc:sldMk cId="3685023599" sldId="340"/>
            <ac:picMk id="2" creationId="{E1F89FF1-E28E-7AA4-DF0E-6A17A7566C1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カーテン, 屋内, テーブル, 座る が含まれている画像&#10;&#10;自動的に生成された説明">
            <a:extLst>
              <a:ext uri="{FF2B5EF4-FFF2-40B4-BE49-F238E27FC236}">
                <a16:creationId xmlns:a16="http://schemas.microsoft.com/office/drawing/2014/main" id="{43E44AAB-E99A-399E-D14A-7DA1F70BE3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83"/>
          <a:stretch/>
        </p:blipFill>
        <p:spPr>
          <a:xfrm>
            <a:off x="0" y="-29724"/>
            <a:ext cx="6858000" cy="8276318"/>
          </a:xfrm>
          <a:prstGeom prst="rect">
            <a:avLst/>
          </a:prstGeom>
        </p:spPr>
      </p:pic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4E79A2D9-C508-E895-71F7-6CDDBF88C23B}"/>
              </a:ext>
            </a:extLst>
          </p:cNvPr>
          <p:cNvSpPr/>
          <p:nvPr/>
        </p:nvSpPr>
        <p:spPr>
          <a:xfrm>
            <a:off x="-12967" y="-9983"/>
            <a:ext cx="6870967" cy="2103826"/>
          </a:xfrm>
          <a:prstGeom prst="rect">
            <a:avLst/>
          </a:prstGeom>
          <a:gradFill flip="none" rotWithShape="1">
            <a:gsLst>
              <a:gs pos="72000">
                <a:srgbClr val="696969">
                  <a:lumMod val="0"/>
                  <a:alpha val="23000"/>
                </a:srgbClr>
              </a:gs>
              <a:gs pos="0">
                <a:srgbClr val="500000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768516-238C-4DB9-808C-08417A951D16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2025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24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55D6E06-F1EA-BC4F-B2BF-58AE52844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E3B6D59C-4D2D-FA64-A334-0997C3C6E4F8}"/>
              </a:ext>
            </a:extLst>
          </p:cNvPr>
          <p:cNvGrpSpPr/>
          <p:nvPr/>
        </p:nvGrpSpPr>
        <p:grpSpPr>
          <a:xfrm>
            <a:off x="1742791" y="6266569"/>
            <a:ext cx="3197379" cy="1078662"/>
            <a:chOff x="3416972" y="6194243"/>
            <a:chExt cx="2154310" cy="792024"/>
          </a:xfrm>
        </p:grpSpPr>
        <p:pic>
          <p:nvPicPr>
            <p:cNvPr id="26" name="図 25" descr="コンピューターのスクリーンショット&#10;&#10;自動的に生成された説明">
              <a:extLst>
                <a:ext uri="{FF2B5EF4-FFF2-40B4-BE49-F238E27FC236}">
                  <a16:creationId xmlns:a16="http://schemas.microsoft.com/office/drawing/2014/main" id="{A8F77DB1-6232-9644-736F-6433A83DE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25275">
              <a:off x="3416972" y="6194243"/>
              <a:ext cx="2154310" cy="792024"/>
            </a:xfrm>
            <a:prstGeom prst="rect">
              <a:avLst/>
            </a:prstGeom>
          </p:spPr>
        </p:pic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4B8AC91C-87B0-A362-C79A-14E862736FEE}"/>
                </a:ext>
              </a:extLst>
            </p:cNvPr>
            <p:cNvSpPr/>
            <p:nvPr/>
          </p:nvSpPr>
          <p:spPr>
            <a:xfrm rot="21346289">
              <a:off x="3603198" y="6303847"/>
              <a:ext cx="1781855" cy="56497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4400" b="1" dirty="0">
                  <a:ln w="0"/>
                  <a:solidFill>
                    <a:schemeClr val="bg1"/>
                  </a:solidFill>
                  <a:latin typeface="小塚明朝 Pro H" panose="02020A00000000000000" pitchFamily="18" charset="-128"/>
                  <a:ea typeface="小塚明朝 Pro H" panose="02020A00000000000000" pitchFamily="18" charset="-128"/>
                </a:rPr>
                <a:t>中田 亮</a:t>
              </a:r>
              <a:endParaRPr lang="ja-JP" altLang="en-US" sz="4400" b="1" cap="none" spc="0" dirty="0">
                <a:ln w="0"/>
                <a:solidFill>
                  <a:schemeClr val="bg1"/>
                </a:solidFill>
                <a:latin typeface="小塚明朝 Pro H" panose="02020A00000000000000" pitchFamily="18" charset="-128"/>
                <a:ea typeface="小塚明朝 Pro H" panose="02020A00000000000000" pitchFamily="18" charset="-128"/>
              </a:endParaRP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1076A246-A536-A97E-4CCC-40E18802BA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32" y="7719594"/>
            <a:ext cx="6483990" cy="587438"/>
          </a:xfrm>
          <a:prstGeom prst="rect">
            <a:avLst/>
          </a:prstGeom>
        </p:spPr>
      </p:pic>
      <p:pic>
        <p:nvPicPr>
          <p:cNvPr id="7" name="図 6" descr="挿絵, 記号 が含まれている画像">
            <a:extLst>
              <a:ext uri="{FF2B5EF4-FFF2-40B4-BE49-F238E27FC236}">
                <a16:creationId xmlns:a16="http://schemas.microsoft.com/office/drawing/2014/main" id="{1A46D953-2FAC-87ED-1E3E-14FD03F1D6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-29723"/>
            <a:ext cx="5587092" cy="1845824"/>
          </a:xfrm>
          <a:prstGeom prst="rect">
            <a:avLst/>
          </a:prstGeom>
        </p:spPr>
      </p:pic>
      <p:pic>
        <p:nvPicPr>
          <p:cNvPr id="2" name="図 1" descr="ロゴ&#10;&#10;自動的に生成された説明">
            <a:extLst>
              <a:ext uri="{FF2B5EF4-FFF2-40B4-BE49-F238E27FC236}">
                <a16:creationId xmlns:a16="http://schemas.microsoft.com/office/drawing/2014/main" id="{E1F89FF1-E28E-7AA4-DF0E-6A17A7566C1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5934" y="9129324"/>
            <a:ext cx="1622411" cy="101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023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711F437-EA7C-46AC-93F0-0E587ABDB5D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D7746B-9C76-4434-816C-3ED926670E7A}">
  <ds:schemaRefs>
    <ds:schemaRef ds:uri="http://purl.org/dc/elements/1.1/"/>
    <ds:schemaRef ds:uri="http://www.w3.org/XML/1998/namespace"/>
    <ds:schemaRef ds:uri="http://purl.org/dc/terms/"/>
    <ds:schemaRef ds:uri="ccc50300-c016-41b3-baf7-1f053ea3de53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aa497eed-f72d-442f-adf5-cc88fbf9cce6"/>
  </ds:schemaRefs>
</ds:datastoreItem>
</file>

<file path=customXml/itemProps3.xml><?xml version="1.0" encoding="utf-8"?>
<ds:datastoreItem xmlns:ds="http://schemas.openxmlformats.org/officeDocument/2006/customXml" ds:itemID="{003C9A4B-3E8E-42CE-AEE7-D7EC6ADDC2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1148</TotalTime>
  <Words>20</Words>
  <Application>Microsoft Office PowerPoint</Application>
  <PresentationFormat>A4 210 x 297 mm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メイリオ</vt:lpstr>
      <vt:lpstr>小塚明朝 Pro H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76</cp:revision>
  <cp:lastPrinted>2023-12-26T04:36:40Z</cp:lastPrinted>
  <dcterms:created xsi:type="dcterms:W3CDTF">2022-02-20T16:12:08Z</dcterms:created>
  <dcterms:modified xsi:type="dcterms:W3CDTF">2025-07-29T07:53:04Z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