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57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CC00"/>
    <a:srgbClr val="FFFF00"/>
    <a:srgbClr val="0000FF"/>
    <a:srgbClr val="FF0066"/>
    <a:srgbClr val="FFFFFF"/>
    <a:srgbClr val="F1B00D"/>
    <a:srgbClr val="FA4700"/>
    <a:srgbClr val="F64C08"/>
    <a:srgbClr val="B0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29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8E19B7B5-E59F-4097-A34F-96ABAA2537A4}"/>
    <pc:docChg chg="undo custSel modSld">
      <pc:chgData name="寺田 勝也" userId="8c59538c-4358-4eb0-84dd-2e7cb114f0dc" providerId="ADAL" clId="{8E19B7B5-E59F-4097-A34F-96ABAA2537A4}" dt="2025-05-30T12:47:00.314" v="30" actId="167"/>
      <pc:docMkLst>
        <pc:docMk/>
      </pc:docMkLst>
      <pc:sldChg chg="addSp delSp modSp mod">
        <pc:chgData name="寺田 勝也" userId="8c59538c-4358-4eb0-84dd-2e7cb114f0dc" providerId="ADAL" clId="{8E19B7B5-E59F-4097-A34F-96ABAA2537A4}" dt="2025-05-30T12:47:00.314" v="30" actId="167"/>
        <pc:sldMkLst>
          <pc:docMk/>
          <pc:sldMk cId="691880469" sldId="357"/>
        </pc:sldMkLst>
        <pc:picChg chg="add mod ord">
          <ac:chgData name="寺田 勝也" userId="8c59538c-4358-4eb0-84dd-2e7cb114f0dc" providerId="ADAL" clId="{8E19B7B5-E59F-4097-A34F-96ABAA2537A4}" dt="2025-05-30T12:46:56.346" v="28" actId="167"/>
          <ac:picMkLst>
            <pc:docMk/>
            <pc:sldMk cId="691880469" sldId="357"/>
            <ac:picMk id="8" creationId="{1D91A31F-C1EC-AF6D-A83A-EB2DF2D7D90A}"/>
          </ac:picMkLst>
        </pc:picChg>
        <pc:picChg chg="ord">
          <ac:chgData name="寺田 勝也" userId="8c59538c-4358-4eb0-84dd-2e7cb114f0dc" providerId="ADAL" clId="{8E19B7B5-E59F-4097-A34F-96ABAA2537A4}" dt="2025-05-30T12:47:00.314" v="30" actId="167"/>
          <ac:picMkLst>
            <pc:docMk/>
            <pc:sldMk cId="691880469" sldId="357"/>
            <ac:picMk id="14" creationId="{CF164A56-2AC9-C732-EABB-D06340B83B39}"/>
          </ac:picMkLst>
        </pc:picChg>
      </pc:sldChg>
    </pc:docChg>
  </pc:docChgLst>
  <pc:docChgLst>
    <pc:chgData name="寺田 勝也" userId="8c59538c-4358-4eb0-84dd-2e7cb114f0dc" providerId="ADAL" clId="{97F64D94-D5F4-47E3-9F1B-66438CF9CD01}"/>
    <pc:docChg chg="modSld">
      <pc:chgData name="寺田 勝也" userId="8c59538c-4358-4eb0-84dd-2e7cb114f0dc" providerId="ADAL" clId="{97F64D94-D5F4-47E3-9F1B-66438CF9CD01}" dt="2025-07-08T01:13:57.020" v="5" actId="2711"/>
      <pc:docMkLst>
        <pc:docMk/>
      </pc:docMkLst>
      <pc:sldChg chg="modSp mod">
        <pc:chgData name="寺田 勝也" userId="8c59538c-4358-4eb0-84dd-2e7cb114f0dc" providerId="ADAL" clId="{97F64D94-D5F4-47E3-9F1B-66438CF9CD01}" dt="2025-07-08T01:13:57.020" v="5" actId="2711"/>
        <pc:sldMkLst>
          <pc:docMk/>
          <pc:sldMk cId="691880469" sldId="357"/>
        </pc:sldMkLst>
        <pc:spChg chg="mod">
          <ac:chgData name="寺田 勝也" userId="8c59538c-4358-4eb0-84dd-2e7cb114f0dc" providerId="ADAL" clId="{97F64D94-D5F4-47E3-9F1B-66438CF9CD01}" dt="2025-07-08T01:13:57.020" v="5" actId="2711"/>
          <ac:spMkLst>
            <pc:docMk/>
            <pc:sldMk cId="691880469" sldId="357"/>
            <ac:spMk id="4" creationId="{642D6719-2F72-7C28-D127-572AF38F87CD}"/>
          </ac:spMkLst>
        </pc:spChg>
        <pc:spChg chg="mod">
          <ac:chgData name="寺田 勝也" userId="8c59538c-4358-4eb0-84dd-2e7cb114f0dc" providerId="ADAL" clId="{97F64D94-D5F4-47E3-9F1B-66438CF9CD01}" dt="2025-07-08T01:08:46.665" v="3" actId="20577"/>
          <ac:spMkLst>
            <pc:docMk/>
            <pc:sldMk cId="691880469" sldId="357"/>
            <ac:spMk id="22" creationId="{FD994CC9-321D-475B-27E2-67330242A405}"/>
          </ac:spMkLst>
        </pc:spChg>
      </pc:sldChg>
    </pc:docChg>
  </pc:docChgLst>
  <pc:docChgLst>
    <pc:chgData name="奥田陽子" userId="5bf8eb3d-eb6b-4939-b4ac-48d545c81564" providerId="ADAL" clId="{E19C63E2-F412-4B5D-9B90-E2B0E0B75710}"/>
    <pc:docChg chg="modSld">
      <pc:chgData name="奥田陽子" userId="5bf8eb3d-eb6b-4939-b4ac-48d545c81564" providerId="ADAL" clId="{E19C63E2-F412-4B5D-9B90-E2B0E0B75710}" dt="2025-06-12T04:05:42.309" v="4" actId="1076"/>
      <pc:docMkLst>
        <pc:docMk/>
      </pc:docMkLst>
      <pc:sldChg chg="modSp mod">
        <pc:chgData name="奥田陽子" userId="5bf8eb3d-eb6b-4939-b4ac-48d545c81564" providerId="ADAL" clId="{E19C63E2-F412-4B5D-9B90-E2B0E0B75710}" dt="2025-06-12T04:05:42.309" v="4" actId="1076"/>
        <pc:sldMkLst>
          <pc:docMk/>
          <pc:sldMk cId="691880469" sldId="357"/>
        </pc:sldMkLst>
        <pc:spChg chg="mod">
          <ac:chgData name="奥田陽子" userId="5bf8eb3d-eb6b-4939-b4ac-48d545c81564" providerId="ADAL" clId="{E19C63E2-F412-4B5D-9B90-E2B0E0B75710}" dt="2025-06-12T04:05:41.286" v="3" actId="20577"/>
          <ac:spMkLst>
            <pc:docMk/>
            <pc:sldMk cId="691880469" sldId="357"/>
            <ac:spMk id="22" creationId="{FD994CC9-321D-475B-27E2-67330242A405}"/>
          </ac:spMkLst>
        </pc:spChg>
        <pc:picChg chg="mod">
          <ac:chgData name="奥田陽子" userId="5bf8eb3d-eb6b-4939-b4ac-48d545c81564" providerId="ADAL" clId="{E19C63E2-F412-4B5D-9B90-E2B0E0B75710}" dt="2025-06-12T04:05:42.309" v="4" actId="1076"/>
          <ac:picMkLst>
            <pc:docMk/>
            <pc:sldMk cId="691880469" sldId="357"/>
            <ac:picMk id="8" creationId="{1D91A31F-C1EC-AF6D-A83A-EB2DF2D7D90A}"/>
          </ac:picMkLst>
        </pc:picChg>
      </pc:sldChg>
    </pc:docChg>
  </pc:docChgLst>
  <pc:docChgLst>
    <pc:chgData name="寺田 勝也" userId="8c59538c-4358-4eb0-84dd-2e7cb114f0dc" providerId="ADAL" clId="{6F13FF38-9E18-4C16-BA74-3ACA07F66ADE}"/>
    <pc:docChg chg="modSld">
      <pc:chgData name="寺田 勝也" userId="8c59538c-4358-4eb0-84dd-2e7cb114f0dc" providerId="ADAL" clId="{6F13FF38-9E18-4C16-BA74-3ACA07F66ADE}" dt="2025-05-12T07:54:34.316" v="2" actId="20577"/>
      <pc:docMkLst>
        <pc:docMk/>
      </pc:docMkLst>
      <pc:sldChg chg="modSp mod">
        <pc:chgData name="寺田 勝也" userId="8c59538c-4358-4eb0-84dd-2e7cb114f0dc" providerId="ADAL" clId="{6F13FF38-9E18-4C16-BA74-3ACA07F66ADE}" dt="2025-05-12T07:54:34.316" v="2" actId="20577"/>
        <pc:sldMkLst>
          <pc:docMk/>
          <pc:sldMk cId="691880469" sldId="357"/>
        </pc:sldMkLst>
        <pc:spChg chg="mod">
          <ac:chgData name="寺田 勝也" userId="8c59538c-4358-4eb0-84dd-2e7cb114f0dc" providerId="ADAL" clId="{6F13FF38-9E18-4C16-BA74-3ACA07F66ADE}" dt="2025-05-12T07:54:34.316" v="2" actId="20577"/>
          <ac:spMkLst>
            <pc:docMk/>
            <pc:sldMk cId="691880469" sldId="357"/>
            <ac:spMk id="22" creationId="{FD994CC9-321D-475B-27E2-67330242A405}"/>
          </ac:spMkLst>
        </pc:spChg>
      </pc:sldChg>
    </pc:docChg>
  </pc:docChgLst>
  <pc:docChgLst>
    <pc:chgData name="寺田 勝也" userId="8c59538c-4358-4eb0-84dd-2e7cb114f0dc" providerId="ADAL" clId="{A0E1E8D2-887F-43DD-AE03-0396F0C84398}"/>
    <pc:docChg chg="modSld">
      <pc:chgData name="寺田 勝也" userId="8c59538c-4358-4eb0-84dd-2e7cb114f0dc" providerId="ADAL" clId="{A0E1E8D2-887F-43DD-AE03-0396F0C84398}" dt="2025-05-28T08:47:31.919" v="9" actId="20577"/>
      <pc:docMkLst>
        <pc:docMk/>
      </pc:docMkLst>
      <pc:sldChg chg="modSp mod">
        <pc:chgData name="寺田 勝也" userId="8c59538c-4358-4eb0-84dd-2e7cb114f0dc" providerId="ADAL" clId="{A0E1E8D2-887F-43DD-AE03-0396F0C84398}" dt="2025-05-28T08:47:31.919" v="9" actId="20577"/>
        <pc:sldMkLst>
          <pc:docMk/>
          <pc:sldMk cId="691880469" sldId="357"/>
        </pc:sldMkLst>
        <pc:spChg chg="mod">
          <ac:chgData name="寺田 勝也" userId="8c59538c-4358-4eb0-84dd-2e7cb114f0dc" providerId="ADAL" clId="{A0E1E8D2-887F-43DD-AE03-0396F0C84398}" dt="2025-05-28T08:47:31.919" v="9" actId="20577"/>
          <ac:spMkLst>
            <pc:docMk/>
            <pc:sldMk cId="691880469" sldId="357"/>
            <ac:spMk id="22" creationId="{FD994CC9-321D-475B-27E2-67330242A40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606D-4BC9-43CB-A1F4-C1B2241D23A6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87B85-48AF-4A8C-BB7B-7B257DC7E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E12F4-6548-8B89-8415-B97CF6C3E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雲の空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F164A56-2AC9-C732-EABB-D06340B83B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9" t="11302" r="34747" b="199"/>
          <a:stretch/>
        </p:blipFill>
        <p:spPr>
          <a:xfrm>
            <a:off x="-1835" y="6681"/>
            <a:ext cx="6857999" cy="8229408"/>
          </a:xfrm>
          <a:prstGeom prst="rect">
            <a:avLst/>
          </a:prstGeom>
        </p:spPr>
      </p:pic>
      <p:pic>
        <p:nvPicPr>
          <p:cNvPr id="8" name="図 7" descr="手を挙げている男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D91A31F-C1EC-AF6D-A83A-EB2DF2D7D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064855" y="499931"/>
            <a:ext cx="15052679" cy="8467132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5350B8C-E31A-7C15-2526-430B71BF23FE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3D8AF0A-4527-0E28-466D-CFBFB34A1623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F8FC064-03B4-2727-1F37-624C1AA38F4E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FD994CC9-321D-475B-27E2-67330242A405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2025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22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0EB13B22-C126-EE9E-77FD-49255641D9F5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29F6CB1-F50F-5E13-E7C3-AD51D7FB0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42D6719-2F72-7C28-D127-572AF38F87CD}"/>
              </a:ext>
            </a:extLst>
          </p:cNvPr>
          <p:cNvSpPr txBox="1"/>
          <p:nvPr/>
        </p:nvSpPr>
        <p:spPr>
          <a:xfrm>
            <a:off x="-101497" y="6617298"/>
            <a:ext cx="69290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歌って笑って</a:t>
            </a:r>
            <a:endParaRPr kumimoji="1" lang="en-US" altLang="ja-JP" sz="4400" spc="300" dirty="0">
              <a:solidFill>
                <a:srgbClr val="FF0066"/>
              </a:solidFill>
              <a:effectLst>
                <a:glow rad="228600">
                  <a:schemeClr val="bg1"/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kumimoji="1" lang="ja-JP" altLang="en-US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今日も</a:t>
            </a:r>
            <a:r>
              <a:rPr kumimoji="1" lang="en-US" altLang="ja-JP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Happy!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A863F02-F89F-2927-DF5C-A830C5E4C867}"/>
              </a:ext>
            </a:extLst>
          </p:cNvPr>
          <p:cNvSpPr txBox="1"/>
          <p:nvPr/>
        </p:nvSpPr>
        <p:spPr>
          <a:xfrm>
            <a:off x="457772" y="2049774"/>
            <a:ext cx="32311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spc="30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8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出演　</a:t>
            </a:r>
            <a:r>
              <a:rPr kumimoji="1" lang="ja-JP" altLang="en-US" sz="4000" spc="30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8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あみ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F40A2397-89E8-6E02-7751-7DFD578A0B28}"/>
              </a:ext>
            </a:extLst>
          </p:cNvPr>
          <p:cNvGrpSpPr/>
          <p:nvPr/>
        </p:nvGrpSpPr>
        <p:grpSpPr>
          <a:xfrm>
            <a:off x="-30412" y="129348"/>
            <a:ext cx="6861057" cy="2466272"/>
            <a:chOff x="-30412" y="129348"/>
            <a:chExt cx="6861057" cy="2466272"/>
          </a:xfrm>
        </p:grpSpPr>
        <p:pic>
          <p:nvPicPr>
            <p:cNvPr id="16" name="図 15" descr="グラフィカル ユーザー インターフェイス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7E20ACF0-C861-E611-B3E6-CE2E73594A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18" r="44090" b="27930"/>
            <a:stretch/>
          </p:blipFill>
          <p:spPr>
            <a:xfrm>
              <a:off x="-30412" y="420839"/>
              <a:ext cx="3834316" cy="1476281"/>
            </a:xfrm>
            <a:prstGeom prst="rect">
              <a:avLst/>
            </a:prstGeom>
          </p:spPr>
        </p:pic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8DBBAF69-D87C-C522-053B-69C5545AFACA}"/>
                </a:ext>
              </a:extLst>
            </p:cNvPr>
            <p:cNvGrpSpPr/>
            <p:nvPr/>
          </p:nvGrpSpPr>
          <p:grpSpPr>
            <a:xfrm>
              <a:off x="3145435" y="129348"/>
              <a:ext cx="3685210" cy="2466272"/>
              <a:chOff x="3072284" y="136974"/>
              <a:chExt cx="3904249" cy="2563116"/>
            </a:xfrm>
          </p:grpSpPr>
          <p:grpSp>
            <p:nvGrpSpPr>
              <p:cNvPr id="18" name="グループ化 17">
                <a:extLst>
                  <a:ext uri="{FF2B5EF4-FFF2-40B4-BE49-F238E27FC236}">
                    <a16:creationId xmlns:a16="http://schemas.microsoft.com/office/drawing/2014/main" id="{04EB3532-E560-7F78-5EDF-3DE9B446C436}"/>
                  </a:ext>
                </a:extLst>
              </p:cNvPr>
              <p:cNvGrpSpPr/>
              <p:nvPr/>
            </p:nvGrpSpPr>
            <p:grpSpPr>
              <a:xfrm>
                <a:off x="3072284" y="136974"/>
                <a:ext cx="3904249" cy="2563116"/>
                <a:chOff x="6350105" y="-2311535"/>
                <a:chExt cx="3904249" cy="2563116"/>
              </a:xfrm>
            </p:grpSpPr>
            <p:sp>
              <p:nvSpPr>
                <p:cNvPr id="21" name="正方形/長方形 20">
                  <a:extLst>
                    <a:ext uri="{FF2B5EF4-FFF2-40B4-BE49-F238E27FC236}">
                      <a16:creationId xmlns:a16="http://schemas.microsoft.com/office/drawing/2014/main" id="{DA13141B-CA6E-66A0-2136-D9BC06E69CE8}"/>
                    </a:ext>
                  </a:extLst>
                </p:cNvPr>
                <p:cNvSpPr/>
                <p:nvPr/>
              </p:nvSpPr>
              <p:spPr>
                <a:xfrm>
                  <a:off x="8001000" y="-1657350"/>
                  <a:ext cx="981075" cy="63593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pic>
              <p:nvPicPr>
                <p:cNvPr id="24" name="図 23" descr="ゲームの画面&#10;&#10;AI によって生成されたコンテンツは間違っている可能性があります。">
                  <a:extLst>
                    <a:ext uri="{FF2B5EF4-FFF2-40B4-BE49-F238E27FC236}">
                      <a16:creationId xmlns:a16="http://schemas.microsoft.com/office/drawing/2014/main" id="{2644A1CF-0598-0166-2EDC-75EAA7BE1F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50105" y="-2311535"/>
                  <a:ext cx="3904249" cy="2563116"/>
                </a:xfrm>
                <a:prstGeom prst="rect">
                  <a:avLst/>
                </a:prstGeom>
              </p:spPr>
            </p:pic>
          </p:grpSp>
          <p:pic>
            <p:nvPicPr>
              <p:cNvPr id="20" name="図 19" descr="アイコン&#10;&#10;AI によって生成されたコンテンツは間違っている可能性があります。">
                <a:extLst>
                  <a:ext uri="{FF2B5EF4-FFF2-40B4-BE49-F238E27FC236}">
                    <a16:creationId xmlns:a16="http://schemas.microsoft.com/office/drawing/2014/main" id="{C8AC38D9-88F6-6062-7061-035588B0FC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24409" y="891098"/>
                <a:ext cx="447780" cy="447781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691880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5986513-DD18-4B1B-84F8-961F575188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9624F5C-57C5-4D90-A1F7-F8136286615E}">
  <ds:schemaRefs>
    <ds:schemaRef ds:uri="aa497eed-f72d-442f-adf5-cc88fbf9cce6"/>
    <ds:schemaRef ds:uri="http://purl.org/dc/terms/"/>
    <ds:schemaRef ds:uri="http://purl.org/dc/dcmitype/"/>
    <ds:schemaRef ds:uri="http://schemas.microsoft.com/office/2006/metadata/properties"/>
    <ds:schemaRef ds:uri="ccc50300-c016-41b3-baf7-1f053ea3de53"/>
    <ds:schemaRef ds:uri="http://www.w3.org/XML/1998/namespace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</TotalTime>
  <Words>28</Words>
  <Application>Microsoft Office PowerPoint</Application>
  <PresentationFormat>A4 210 x 297 mm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メイリオ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6</cp:revision>
  <cp:lastPrinted>2023-04-22T05:57:36Z</cp:lastPrinted>
  <dcterms:created xsi:type="dcterms:W3CDTF">2022-02-20T16:12:08Z</dcterms:created>
  <dcterms:modified xsi:type="dcterms:W3CDTF">2025-07-29T06:23:25Z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