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A3208"/>
    <a:srgbClr val="FF99CC"/>
    <a:srgbClr val="F8662C"/>
    <a:srgbClr val="CC0000"/>
    <a:srgbClr val="800000"/>
    <a:srgbClr val="D89C06"/>
    <a:srgbClr val="F9A12B"/>
    <a:srgbClr val="F8AF2C"/>
    <a:srgbClr val="3E68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>
      <p:cViewPr varScale="1">
        <p:scale>
          <a:sx n="57" d="100"/>
          <a:sy n="57" d="100"/>
        </p:scale>
        <p:origin x="28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CA3C4696-7A2A-4729-9C80-D2CCA246E58E}"/>
    <pc:docChg chg="modSld">
      <pc:chgData name="奥田陽子" userId="5bf8eb3d-eb6b-4939-b4ac-48d545c81564" providerId="ADAL" clId="{CA3C4696-7A2A-4729-9C80-D2CCA246E58E}" dt="2023-10-26T06:47:57.542" v="14"/>
      <pc:docMkLst>
        <pc:docMk/>
      </pc:docMkLst>
    </pc:docChg>
  </pc:docChgLst>
  <pc:docChgLst>
    <pc:chgData name="寺田 勝也" userId="8c59538c-4358-4eb0-84dd-2e7cb114f0dc" providerId="ADAL" clId="{EB803A36-EF98-4DA8-8B96-64D46C9E3598}"/>
    <pc:docChg chg="custSel modSld">
      <pc:chgData name="寺田 勝也" userId="8c59538c-4358-4eb0-84dd-2e7cb114f0dc" providerId="ADAL" clId="{EB803A36-EF98-4DA8-8B96-64D46C9E3598}" dt="2025-06-16T09:56:59.290" v="426" actId="1076"/>
      <pc:docMkLst>
        <pc:docMk/>
      </pc:docMkLst>
      <pc:sldChg chg="addSp delSp modSp mod">
        <pc:chgData name="寺田 勝也" userId="8c59538c-4358-4eb0-84dd-2e7cb114f0dc" providerId="ADAL" clId="{EB803A36-EF98-4DA8-8B96-64D46C9E3598}" dt="2025-06-16T09:56:59.290" v="426" actId="1076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52080470-24DE-4DFB-8B8B-DAEB8C8CA2EB}"/>
    <pc:docChg chg="modSld">
      <pc:chgData name="奥田陽子" userId="5bf8eb3d-eb6b-4939-b4ac-48d545c81564" providerId="ADAL" clId="{52080470-24DE-4DFB-8B8B-DAEB8C8CA2EB}" dt="2024-07-24T03:17:28.597" v="8" actId="20577"/>
      <pc:docMkLst>
        <pc:docMk/>
      </pc:docMkLst>
      <pc:sldChg chg="modSp mod">
        <pc:chgData name="奥田陽子" userId="5bf8eb3d-eb6b-4939-b4ac-48d545c81564" providerId="ADAL" clId="{52080470-24DE-4DFB-8B8B-DAEB8C8CA2EB}" dt="2024-07-24T03:17:28.597" v="8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637D7EEA-4112-4CEF-848B-D350C6FA6C52}"/>
    <pc:docChg chg="modSld">
      <pc:chgData name="奥田陽子" userId="5bf8eb3d-eb6b-4939-b4ac-48d545c81564" providerId="ADAL" clId="{637D7EEA-4112-4CEF-848B-D350C6FA6C52}" dt="2024-10-16T11:45:35.210" v="4" actId="20577"/>
      <pc:docMkLst>
        <pc:docMk/>
      </pc:docMkLst>
      <pc:sldChg chg="modSp mod">
        <pc:chgData name="奥田陽子" userId="5bf8eb3d-eb6b-4939-b4ac-48d545c81564" providerId="ADAL" clId="{637D7EEA-4112-4CEF-848B-D350C6FA6C52}" dt="2024-10-16T11:45:35.210" v="4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FDDD76B7-75C1-4EB8-8573-2F2D6E39B769}"/>
    <pc:docChg chg="custSel addSld modSld">
      <pc:chgData name="奥田陽子" userId="5bf8eb3d-eb6b-4939-b4ac-48d545c81564" providerId="ADAL" clId="{FDDD76B7-75C1-4EB8-8573-2F2D6E39B769}" dt="2025-06-18T05:27:52.610" v="102" actId="18131"/>
      <pc:docMkLst>
        <pc:docMk/>
      </pc:docMkLst>
      <pc:sldChg chg="addSp delSp modSp mod">
        <pc:chgData name="奥田陽子" userId="5bf8eb3d-eb6b-4939-b4ac-48d545c81564" providerId="ADAL" clId="{FDDD76B7-75C1-4EB8-8573-2F2D6E39B769}" dt="2025-06-18T05:27:05.621" v="96" actId="1076"/>
        <pc:sldMkLst>
          <pc:docMk/>
          <pc:sldMk cId="2058173127" sldId="323"/>
        </pc:sldMkLst>
      </pc:sldChg>
      <pc:sldChg chg="addSp delSp modSp add mod">
        <pc:chgData name="奥田陽子" userId="5bf8eb3d-eb6b-4939-b4ac-48d545c81564" providerId="ADAL" clId="{FDDD76B7-75C1-4EB8-8573-2F2D6E39B769}" dt="2025-06-18T05:27:52.610" v="102" actId="18131"/>
        <pc:sldMkLst>
          <pc:docMk/>
          <pc:sldMk cId="3839980035" sldId="324"/>
        </pc:sldMkLst>
      </pc:sldChg>
    </pc:docChg>
  </pc:docChgLst>
  <pc:docChgLst>
    <pc:chgData name="寺田 勝也" userId="8c59538c-4358-4eb0-84dd-2e7cb114f0dc" providerId="ADAL" clId="{89507EAF-D655-40C8-885B-9E6E9B63B25E}"/>
    <pc:docChg chg="undo custSel addSld modSld">
      <pc:chgData name="寺田 勝也" userId="8c59538c-4358-4eb0-84dd-2e7cb114f0dc" providerId="ADAL" clId="{89507EAF-D655-40C8-885B-9E6E9B63B25E}" dt="2025-06-24T05:16:22.669" v="572" actId="1076"/>
      <pc:docMkLst>
        <pc:docMk/>
      </pc:docMkLst>
      <pc:sldChg chg="addSp modSp mod">
        <pc:chgData name="寺田 勝也" userId="8c59538c-4358-4eb0-84dd-2e7cb114f0dc" providerId="ADAL" clId="{89507EAF-D655-40C8-885B-9E6E9B63B25E}" dt="2025-06-24T02:24:56.156" v="561" actId="1076"/>
        <pc:sldMkLst>
          <pc:docMk/>
          <pc:sldMk cId="2058173127" sldId="323"/>
        </pc:sldMkLst>
      </pc:sldChg>
      <pc:sldChg chg="modSp mod">
        <pc:chgData name="寺田 勝也" userId="8c59538c-4358-4eb0-84dd-2e7cb114f0dc" providerId="ADAL" clId="{89507EAF-D655-40C8-885B-9E6E9B63B25E}" dt="2025-06-23T04:14:36.023" v="61" actId="1076"/>
        <pc:sldMkLst>
          <pc:docMk/>
          <pc:sldMk cId="3839980035" sldId="324"/>
        </pc:sldMkLst>
      </pc:sldChg>
      <pc:sldChg chg="modSp mod">
        <pc:chgData name="寺田 勝也" userId="8c59538c-4358-4eb0-84dd-2e7cb114f0dc" providerId="ADAL" clId="{89507EAF-D655-40C8-885B-9E6E9B63B25E}" dt="2025-06-23T03:20:26.436" v="1" actId="1076"/>
        <pc:sldMkLst>
          <pc:docMk/>
          <pc:sldMk cId="2403836526" sldId="326"/>
        </pc:sldMkLst>
      </pc:sldChg>
      <pc:sldChg chg="addSp delSp modSp add mod">
        <pc:chgData name="寺田 勝也" userId="8c59538c-4358-4eb0-84dd-2e7cb114f0dc" providerId="ADAL" clId="{89507EAF-D655-40C8-885B-9E6E9B63B25E}" dt="2025-06-24T05:16:22.669" v="572" actId="1076"/>
        <pc:sldMkLst>
          <pc:docMk/>
          <pc:sldMk cId="4174034614" sldId="327"/>
        </pc:sldMkLst>
        <pc:spChg chg="add mod ord">
          <ac:chgData name="寺田 勝也" userId="8c59538c-4358-4eb0-84dd-2e7cb114f0dc" providerId="ADAL" clId="{89507EAF-D655-40C8-885B-9E6E9B63B25E}" dt="2025-06-23T08:05:06.708" v="441" actId="1076"/>
          <ac:spMkLst>
            <pc:docMk/>
            <pc:sldMk cId="4174034614" sldId="327"/>
            <ac:spMk id="33" creationId="{8E396ACF-0875-D616-711F-0E7A0EA51659}"/>
          </ac:spMkLst>
        </pc:spChg>
        <pc:spChg chg="add mod ord topLvl">
          <ac:chgData name="寺田 勝也" userId="8c59538c-4358-4eb0-84dd-2e7cb114f0dc" providerId="ADAL" clId="{89507EAF-D655-40C8-885B-9E6E9B63B25E}" dt="2025-06-23T08:06:38.548" v="444" actId="166"/>
          <ac:spMkLst>
            <pc:docMk/>
            <pc:sldMk cId="4174034614" sldId="327"/>
            <ac:spMk id="34" creationId="{1658050C-1896-8D82-D80F-9DE7B165E9B1}"/>
          </ac:spMkLst>
        </pc:spChg>
        <pc:picChg chg="add mod ord topLvl">
          <ac:chgData name="寺田 勝也" userId="8c59538c-4358-4eb0-84dd-2e7cb114f0dc" providerId="ADAL" clId="{89507EAF-D655-40C8-885B-9E6E9B63B25E}" dt="2025-06-23T08:06:46.049" v="448" actId="14100"/>
          <ac:picMkLst>
            <pc:docMk/>
            <pc:sldMk cId="4174034614" sldId="327"/>
            <ac:picMk id="29" creationId="{748B9B6D-C948-C6D2-F1E3-81732C1C93AD}"/>
          </ac:picMkLst>
        </pc:picChg>
        <pc:picChg chg="add mod ord">
          <ac:chgData name="寺田 勝也" userId="8c59538c-4358-4eb0-84dd-2e7cb114f0dc" providerId="ADAL" clId="{89507EAF-D655-40C8-885B-9E6E9B63B25E}" dt="2025-06-23T08:19:12.154" v="465" actId="1076"/>
          <ac:picMkLst>
            <pc:docMk/>
            <pc:sldMk cId="4174034614" sldId="327"/>
            <ac:picMk id="39" creationId="{DDDBA0D6-847D-A094-6C9B-3490E7AEC46A}"/>
          </ac:picMkLst>
        </pc:picChg>
      </pc:sldChg>
      <pc:sldChg chg="modSp add mod">
        <pc:chgData name="寺田 勝也" userId="8c59538c-4358-4eb0-84dd-2e7cb114f0dc" providerId="ADAL" clId="{89507EAF-D655-40C8-885B-9E6E9B63B25E}" dt="2025-06-23T07:17:51.466" v="128" actId="18131"/>
        <pc:sldMkLst>
          <pc:docMk/>
          <pc:sldMk cId="955527514" sldId="328"/>
        </pc:sldMkLst>
      </pc:sldChg>
      <pc:sldChg chg="delSp modSp add mod">
        <pc:chgData name="寺田 勝也" userId="8c59538c-4358-4eb0-84dd-2e7cb114f0dc" providerId="ADAL" clId="{89507EAF-D655-40C8-885B-9E6E9B63B25E}" dt="2025-06-23T08:37:01.102" v="557" actId="14100"/>
        <pc:sldMkLst>
          <pc:docMk/>
          <pc:sldMk cId="2017067490" sldId="329"/>
        </pc:sldMkLst>
      </pc:sldChg>
      <pc:sldChg chg="modSp add">
        <pc:chgData name="寺田 勝也" userId="8c59538c-4358-4eb0-84dd-2e7cb114f0dc" providerId="ADAL" clId="{89507EAF-D655-40C8-885B-9E6E9B63B25E}" dt="2025-06-23T08:36:39.121" v="556"/>
        <pc:sldMkLst>
          <pc:docMk/>
          <pc:sldMk cId="475947995" sldId="330"/>
        </pc:sldMkLst>
      </pc:sldChg>
    </pc:docChg>
  </pc:docChgLst>
  <pc:docChgLst>
    <pc:chgData name="寺田 勝也" userId="8c59538c-4358-4eb0-84dd-2e7cb114f0dc" providerId="ADAL" clId="{3D6C4A94-8E28-45B5-96A6-A2DF760DDAE7}"/>
    <pc:docChg chg="modSld">
      <pc:chgData name="寺田 勝也" userId="8c59538c-4358-4eb0-84dd-2e7cb114f0dc" providerId="ADAL" clId="{3D6C4A94-8E28-45B5-96A6-A2DF760DDAE7}" dt="2024-10-02T09:20:57.102" v="13" actId="20577"/>
      <pc:docMkLst>
        <pc:docMk/>
      </pc:docMkLst>
    </pc:docChg>
  </pc:docChgLst>
  <pc:docChgLst>
    <pc:chgData name="奥田陽子" userId="5bf8eb3d-eb6b-4939-b4ac-48d545c81564" providerId="ADAL" clId="{9268B417-C0BD-447F-A002-A8AD6263EACA}"/>
    <pc:docChg chg="modSld">
      <pc:chgData name="奥田陽子" userId="5bf8eb3d-eb6b-4939-b4ac-48d545c81564" providerId="ADAL" clId="{9268B417-C0BD-447F-A002-A8AD6263EACA}" dt="2024-08-06T05:04:57.094" v="11" actId="20577"/>
      <pc:docMkLst>
        <pc:docMk/>
      </pc:docMkLst>
    </pc:docChg>
  </pc:docChgLst>
  <pc:docChgLst>
    <pc:chgData name="寺田 勝也" userId="8c59538c-4358-4eb0-84dd-2e7cb114f0dc" providerId="ADAL" clId="{65080C37-F39F-401F-B80F-F8E7CB39777A}"/>
    <pc:docChg chg="modSld">
      <pc:chgData name="寺田 勝也" userId="8c59538c-4358-4eb0-84dd-2e7cb114f0dc" providerId="ADAL" clId="{65080C37-F39F-401F-B80F-F8E7CB39777A}" dt="2025-03-04T09:38:18.478" v="12" actId="20577"/>
      <pc:docMkLst>
        <pc:docMk/>
      </pc:docMkLst>
      <pc:sldChg chg="modSp mod">
        <pc:chgData name="寺田 勝也" userId="8c59538c-4358-4eb0-84dd-2e7cb114f0dc" providerId="ADAL" clId="{65080C37-F39F-401F-B80F-F8E7CB39777A}" dt="2025-03-04T09:38:18.478" v="12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F4ADF7E3-AD75-402B-8EE6-4AFFD3149E32}"/>
    <pc:docChg chg="modSld">
      <pc:chgData name="寺田 勝也" userId="8c59538c-4358-4eb0-84dd-2e7cb114f0dc" providerId="ADAL" clId="{F4ADF7E3-AD75-402B-8EE6-4AFFD3149E32}" dt="2025-05-28T08:27:43.550" v="11" actId="20577"/>
      <pc:docMkLst>
        <pc:docMk/>
      </pc:docMkLst>
    </pc:docChg>
  </pc:docChgLst>
  <pc:docChgLst>
    <pc:chgData name="寺田 勝也" userId="8c59538c-4358-4eb0-84dd-2e7cb114f0dc" providerId="ADAL" clId="{2E4990A3-58DC-4023-B0C0-3999195B7F38}"/>
    <pc:docChg chg="modSld">
      <pc:chgData name="寺田 勝也" userId="8c59538c-4358-4eb0-84dd-2e7cb114f0dc" providerId="ADAL" clId="{2E4990A3-58DC-4023-B0C0-3999195B7F38}" dt="2025-07-29T07:31:52.730" v="1" actId="20577"/>
      <pc:docMkLst>
        <pc:docMk/>
      </pc:docMkLst>
      <pc:sldChg chg="modSp mod">
        <pc:chgData name="寺田 勝也" userId="8c59538c-4358-4eb0-84dd-2e7cb114f0dc" providerId="ADAL" clId="{2E4990A3-58DC-4023-B0C0-3999195B7F38}" dt="2025-07-29T07:31:52.730" v="1" actId="20577"/>
        <pc:sldMkLst>
          <pc:docMk/>
          <pc:sldMk cId="4174034614" sldId="327"/>
        </pc:sldMkLst>
        <pc:spChg chg="mod">
          <ac:chgData name="寺田 勝也" userId="8c59538c-4358-4eb0-84dd-2e7cb114f0dc" providerId="ADAL" clId="{2E4990A3-58DC-4023-B0C0-3999195B7F38}" dt="2025-07-29T07:31:52.730" v="1" actId="20577"/>
          <ac:spMkLst>
            <pc:docMk/>
            <pc:sldMk cId="4174034614" sldId="327"/>
            <ac:spMk id="33" creationId="{8E396ACF-0875-D616-711F-0E7A0EA51659}"/>
          </ac:spMkLst>
        </pc:spChg>
      </pc:sldChg>
    </pc:docChg>
  </pc:docChgLst>
  <pc:docChgLst>
    <pc:chgData name="寺田 勝也" userId="8c59538c-4358-4eb0-84dd-2e7cb114f0dc" providerId="ADAL" clId="{6A570D07-99D1-433D-BFCE-E59D979A1DC4}"/>
    <pc:docChg chg="modSld">
      <pc:chgData name="寺田 勝也" userId="8c59538c-4358-4eb0-84dd-2e7cb114f0dc" providerId="ADAL" clId="{6A570D07-99D1-433D-BFCE-E59D979A1DC4}" dt="2025-05-01T13:09:28.383" v="12" actId="20577"/>
      <pc:docMkLst>
        <pc:docMk/>
      </pc:docMkLst>
      <pc:sldChg chg="modSp mod">
        <pc:chgData name="寺田 勝也" userId="8c59538c-4358-4eb0-84dd-2e7cb114f0dc" providerId="ADAL" clId="{6A570D07-99D1-433D-BFCE-E59D979A1DC4}" dt="2025-05-01T13:09:28.383" v="12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A50302C2-2184-4572-B784-F94DDB4AFAB3}"/>
    <pc:docChg chg="modSld">
      <pc:chgData name="奥田陽子" userId="5bf8eb3d-eb6b-4939-b4ac-48d545c81564" providerId="ADAL" clId="{A50302C2-2184-4572-B784-F94DDB4AFAB3}" dt="2025-03-31T01:59:56.967" v="14" actId="20577"/>
      <pc:docMkLst>
        <pc:docMk/>
      </pc:docMkLst>
    </pc:docChg>
  </pc:docChgLst>
  <pc:docChgLst>
    <pc:chgData name="寺田 勝也" userId="8c59538c-4358-4eb0-84dd-2e7cb114f0dc" providerId="ADAL" clId="{027F46C0-C319-4A48-958C-A925FA7A24AF}"/>
    <pc:docChg chg="modSld">
      <pc:chgData name="寺田 勝也" userId="8c59538c-4358-4eb0-84dd-2e7cb114f0dc" providerId="ADAL" clId="{027F46C0-C319-4A48-958C-A925FA7A24AF}" dt="2025-01-31T04:29:04.881" v="14" actId="20577"/>
      <pc:docMkLst>
        <pc:docMk/>
      </pc:docMkLst>
      <pc:sldChg chg="modSp mod">
        <pc:chgData name="寺田 勝也" userId="8c59538c-4358-4eb0-84dd-2e7cb114f0dc" providerId="ADAL" clId="{027F46C0-C319-4A48-958C-A925FA7A24AF}" dt="2025-01-31T04:29:04.881" v="14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0367A59A-9A17-4572-95A7-6127A5FBD9E0}"/>
    <pc:docChg chg="modSld">
      <pc:chgData name="奥田陽子" userId="5bf8eb3d-eb6b-4939-b4ac-48d545c81564" providerId="ADAL" clId="{0367A59A-9A17-4572-95A7-6127A5FBD9E0}" dt="2025-06-12T04:03:16.271" v="3" actId="20577"/>
      <pc:docMkLst>
        <pc:docMk/>
      </pc:docMkLst>
    </pc:docChg>
  </pc:docChgLst>
  <pc:docChgLst>
    <pc:chgData name="寺田 勝也" userId="8c59538c-4358-4eb0-84dd-2e7cb114f0dc" providerId="ADAL" clId="{A9F10790-16AC-45C4-8B48-1B5D254E2B63}"/>
    <pc:docChg chg="undo custSel modSld">
      <pc:chgData name="寺田 勝也" userId="8c59538c-4358-4eb0-84dd-2e7cb114f0dc" providerId="ADAL" clId="{A9F10790-16AC-45C4-8B48-1B5D254E2B63}" dt="2025-07-02T03:43:19.295" v="17" actId="1035"/>
      <pc:docMkLst>
        <pc:docMk/>
      </pc:docMkLst>
      <pc:sldChg chg="delSp modSp mod">
        <pc:chgData name="寺田 勝也" userId="8c59538c-4358-4eb0-84dd-2e7cb114f0dc" providerId="ADAL" clId="{A9F10790-16AC-45C4-8B48-1B5D254E2B63}" dt="2025-07-02T03:43:19.295" v="17" actId="1035"/>
        <pc:sldMkLst>
          <pc:docMk/>
          <pc:sldMk cId="4174034614" sldId="327"/>
        </pc:sldMkLst>
        <pc:spChg chg="mod">
          <ac:chgData name="寺田 勝也" userId="8c59538c-4358-4eb0-84dd-2e7cb114f0dc" providerId="ADAL" clId="{A9F10790-16AC-45C4-8B48-1B5D254E2B63}" dt="2025-07-02T03:43:19.295" v="17" actId="1035"/>
          <ac:spMkLst>
            <pc:docMk/>
            <pc:sldMk cId="4174034614" sldId="327"/>
            <ac:spMk id="15" creationId="{DF16DAC0-1B9A-D8FD-722C-990F31EC66EF}"/>
          </ac:spMkLst>
        </pc:spChg>
        <pc:spChg chg="mod">
          <ac:chgData name="寺田 勝也" userId="8c59538c-4358-4eb0-84dd-2e7cb114f0dc" providerId="ADAL" clId="{A9F10790-16AC-45C4-8B48-1B5D254E2B63}" dt="2025-07-02T03:42:53.481" v="4" actId="1076"/>
          <ac:spMkLst>
            <pc:docMk/>
            <pc:sldMk cId="4174034614" sldId="327"/>
            <ac:spMk id="33" creationId="{8E396ACF-0875-D616-711F-0E7A0EA51659}"/>
          </ac:spMkLst>
        </pc:spChg>
        <pc:picChg chg="mod">
          <ac:chgData name="寺田 勝也" userId="8c59538c-4358-4eb0-84dd-2e7cb114f0dc" providerId="ADAL" clId="{A9F10790-16AC-45C4-8B48-1B5D254E2B63}" dt="2025-07-02T03:43:04.609" v="6" actId="18131"/>
          <ac:picMkLst>
            <pc:docMk/>
            <pc:sldMk cId="4174034614" sldId="327"/>
            <ac:picMk id="1038" creationId="{3F8E488E-B6A7-AAAF-FFC5-6F5FAA867D06}"/>
          </ac:picMkLst>
        </pc:picChg>
      </pc:sldChg>
    </pc:docChg>
  </pc:docChgLst>
  <pc:docChgLst>
    <pc:chgData name="寺田 勝也" userId="8c59538c-4358-4eb0-84dd-2e7cb114f0dc" providerId="ADAL" clId="{F2C48EC5-7E16-451A-8AE6-AA3BB36AA404}"/>
    <pc:docChg chg="modSld">
      <pc:chgData name="寺田 勝也" userId="8c59538c-4358-4eb0-84dd-2e7cb114f0dc" providerId="ADAL" clId="{F2C48EC5-7E16-451A-8AE6-AA3BB36AA404}" dt="2025-05-12T07:54:18.517" v="2" actId="20577"/>
      <pc:docMkLst>
        <pc:docMk/>
      </pc:docMkLst>
      <pc:sldChg chg="modSp mod">
        <pc:chgData name="寺田 勝也" userId="8c59538c-4358-4eb0-84dd-2e7cb114f0dc" providerId="ADAL" clId="{F2C48EC5-7E16-451A-8AE6-AA3BB36AA404}" dt="2025-05-12T07:54:18.517" v="2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89C74EE3-E7E7-460B-8B94-183FBB22F291}"/>
    <pc:docChg chg="modSld">
      <pc:chgData name="奥田陽子" userId="5bf8eb3d-eb6b-4939-b4ac-48d545c81564" providerId="ADAL" clId="{89C74EE3-E7E7-460B-8B94-183FBB22F291}" dt="2024-11-01T00:58:26.174" v="11" actId="20577"/>
      <pc:docMkLst>
        <pc:docMk/>
      </pc:docMkLst>
    </pc:docChg>
  </pc:docChgLst>
  <pc:docChgLst>
    <pc:chgData name="奥田陽子" userId="5bf8eb3d-eb6b-4939-b4ac-48d545c81564" providerId="ADAL" clId="{30E41AD9-835F-4533-A463-A85347993615}"/>
    <pc:docChg chg="modSld">
      <pc:chgData name="奥田陽子" userId="5bf8eb3d-eb6b-4939-b4ac-48d545c81564" providerId="ADAL" clId="{30E41AD9-835F-4533-A463-A85347993615}" dt="2023-11-28T04:57:50.696" v="4"/>
      <pc:docMkLst>
        <pc:docMk/>
      </pc:docMkLst>
    </pc:docChg>
  </pc:docChgLst>
  <pc:docChgLst>
    <pc:chgData name="寺田 勝也" userId="8c59538c-4358-4eb0-84dd-2e7cb114f0dc" providerId="ADAL" clId="{4D8EBFE3-CA63-4B55-AF4C-7CF8FD86A100}"/>
    <pc:docChg chg="modSld">
      <pc:chgData name="寺田 勝也" userId="8c59538c-4358-4eb0-84dd-2e7cb114f0dc" providerId="ADAL" clId="{4D8EBFE3-CA63-4B55-AF4C-7CF8FD86A100}" dt="2025-07-08T01:09:30.089" v="3" actId="20577"/>
      <pc:docMkLst>
        <pc:docMk/>
      </pc:docMkLst>
      <pc:sldChg chg="modSp mod">
        <pc:chgData name="寺田 勝也" userId="8c59538c-4358-4eb0-84dd-2e7cb114f0dc" providerId="ADAL" clId="{4D8EBFE3-CA63-4B55-AF4C-7CF8FD86A100}" dt="2025-07-08T01:09:30.089" v="3" actId="20577"/>
        <pc:sldMkLst>
          <pc:docMk/>
          <pc:sldMk cId="4174034614" sldId="327"/>
        </pc:sldMkLst>
        <pc:spChg chg="mod">
          <ac:chgData name="寺田 勝也" userId="8c59538c-4358-4eb0-84dd-2e7cb114f0dc" providerId="ADAL" clId="{4D8EBFE3-CA63-4B55-AF4C-7CF8FD86A100}" dt="2025-07-08T01:09:30.089" v="3" actId="20577"/>
          <ac:spMkLst>
            <pc:docMk/>
            <pc:sldMk cId="4174034614" sldId="327"/>
            <ac:spMk id="23" creationId="{E1AFAA92-34F1-9932-BD2B-0FADFB077173}"/>
          </ac:spMkLst>
        </pc:spChg>
      </pc:sldChg>
    </pc:docChg>
  </pc:docChgLst>
  <pc:docChgLst>
    <pc:chgData name="奥田陽子" userId="5bf8eb3d-eb6b-4939-b4ac-48d545c81564" providerId="ADAL" clId="{EFE65A6B-B19B-4DDA-A936-5C9C5A4A457B}"/>
    <pc:docChg chg="undo custSel addSld modSld">
      <pc:chgData name="奥田陽子" userId="5bf8eb3d-eb6b-4939-b4ac-48d545c81564" providerId="ADAL" clId="{EFE65A6B-B19B-4DDA-A936-5C9C5A4A457B}" dt="2025-06-20T13:02:15.973" v="521" actId="14100"/>
      <pc:docMkLst>
        <pc:docMk/>
      </pc:docMkLst>
      <pc:sldChg chg="addSp delSp modSp mod">
        <pc:chgData name="奥田陽子" userId="5bf8eb3d-eb6b-4939-b4ac-48d545c81564" providerId="ADAL" clId="{EFE65A6B-B19B-4DDA-A936-5C9C5A4A457B}" dt="2025-06-20T13:02:15.973" v="521" actId="14100"/>
        <pc:sldMkLst>
          <pc:docMk/>
          <pc:sldMk cId="1499496646" sldId="322"/>
        </pc:sldMkLst>
      </pc:sldChg>
      <pc:sldChg chg="delSp modSp add mod">
        <pc:chgData name="奥田陽子" userId="5bf8eb3d-eb6b-4939-b4ac-48d545c81564" providerId="ADAL" clId="{EFE65A6B-B19B-4DDA-A936-5C9C5A4A457B}" dt="2025-06-20T12:46:11.629" v="154" actId="1076"/>
        <pc:sldMkLst>
          <pc:docMk/>
          <pc:sldMk cId="2058173127" sldId="323"/>
        </pc:sldMkLst>
      </pc:sldChg>
      <pc:sldChg chg="addSp delSp modSp mod">
        <pc:chgData name="奥田陽子" userId="5bf8eb3d-eb6b-4939-b4ac-48d545c81564" providerId="ADAL" clId="{EFE65A6B-B19B-4DDA-A936-5C9C5A4A457B}" dt="2025-06-20T13:01:46.323" v="519" actId="14100"/>
        <pc:sldMkLst>
          <pc:docMk/>
          <pc:sldMk cId="3839980035" sldId="324"/>
        </pc:sldMkLst>
      </pc:sldChg>
      <pc:sldChg chg="add">
        <pc:chgData name="奥田陽子" userId="5bf8eb3d-eb6b-4939-b4ac-48d545c81564" providerId="ADAL" clId="{EFE65A6B-B19B-4DDA-A936-5C9C5A4A457B}" dt="2025-06-20T12:40:49.415" v="77" actId="2890"/>
        <pc:sldMkLst>
          <pc:docMk/>
          <pc:sldMk cId="3744558919" sldId="325"/>
        </pc:sldMkLst>
      </pc:sldChg>
      <pc:sldChg chg="addSp delSp modSp add mod">
        <pc:chgData name="奥田陽子" userId="5bf8eb3d-eb6b-4939-b4ac-48d545c81564" providerId="ADAL" clId="{EFE65A6B-B19B-4DDA-A936-5C9C5A4A457B}" dt="2025-06-20T13:01:12.066" v="507" actId="207"/>
        <pc:sldMkLst>
          <pc:docMk/>
          <pc:sldMk cId="2403836526" sldId="326"/>
        </pc:sldMkLst>
      </pc:sldChg>
    </pc:docChg>
  </pc:docChgLst>
  <pc:docChgLst>
    <pc:chgData name="寺田 勝也" userId="8c59538c-4358-4eb0-84dd-2e7cb114f0dc" providerId="ADAL" clId="{F4B6923A-44E5-4AA3-AD1C-F2119F6ACEAD}"/>
    <pc:docChg chg="modSld">
      <pc:chgData name="寺田 勝也" userId="8c59538c-4358-4eb0-84dd-2e7cb114f0dc" providerId="ADAL" clId="{F4B6923A-44E5-4AA3-AD1C-F2119F6ACEAD}" dt="2024-12-19T09:46:41.430" v="12" actId="20577"/>
      <pc:docMkLst>
        <pc:docMk/>
      </pc:docMkLst>
    </pc:docChg>
  </pc:docChgLst>
  <pc:docChgLst>
    <pc:chgData name="寺田 勝也" userId="8c59538c-4358-4eb0-84dd-2e7cb114f0dc" providerId="ADAL" clId="{5E198963-1389-4DFC-97F2-0C15C9C8DC73}"/>
    <pc:docChg chg="undo custSel addSld delSld modSld">
      <pc:chgData name="寺田 勝也" userId="8c59538c-4358-4eb0-84dd-2e7cb114f0dc" providerId="ADAL" clId="{5E198963-1389-4DFC-97F2-0C15C9C8DC73}" dt="2025-06-26T07:30:01.005" v="218" actId="1076"/>
      <pc:docMkLst>
        <pc:docMk/>
      </pc:docMkLst>
      <pc:sldChg chg="del">
        <pc:chgData name="寺田 勝也" userId="8c59538c-4358-4eb0-84dd-2e7cb114f0dc" providerId="ADAL" clId="{5E198963-1389-4DFC-97F2-0C15C9C8DC73}" dt="2025-06-25T11:31:49.355" v="125" actId="47"/>
        <pc:sldMkLst>
          <pc:docMk/>
          <pc:sldMk cId="1499496646" sldId="322"/>
        </pc:sldMkLst>
      </pc:sldChg>
      <pc:sldChg chg="del">
        <pc:chgData name="寺田 勝也" userId="8c59538c-4358-4eb0-84dd-2e7cb114f0dc" providerId="ADAL" clId="{5E198963-1389-4DFC-97F2-0C15C9C8DC73}" dt="2025-06-25T11:31:50.115" v="126" actId="47"/>
        <pc:sldMkLst>
          <pc:docMk/>
          <pc:sldMk cId="2058173127" sldId="323"/>
        </pc:sldMkLst>
      </pc:sldChg>
      <pc:sldChg chg="del">
        <pc:chgData name="寺田 勝也" userId="8c59538c-4358-4eb0-84dd-2e7cb114f0dc" providerId="ADAL" clId="{5E198963-1389-4DFC-97F2-0C15C9C8DC73}" dt="2025-06-25T11:31:50.146" v="127" actId="47"/>
        <pc:sldMkLst>
          <pc:docMk/>
          <pc:sldMk cId="3839980035" sldId="324"/>
        </pc:sldMkLst>
      </pc:sldChg>
      <pc:sldChg chg="del">
        <pc:chgData name="寺田 勝也" userId="8c59538c-4358-4eb0-84dd-2e7cb114f0dc" providerId="ADAL" clId="{5E198963-1389-4DFC-97F2-0C15C9C8DC73}" dt="2025-06-25T11:31:43.609" v="122" actId="47"/>
        <pc:sldMkLst>
          <pc:docMk/>
          <pc:sldMk cId="3744558919" sldId="325"/>
        </pc:sldMkLst>
      </pc:sldChg>
      <pc:sldChg chg="del">
        <pc:chgData name="寺田 勝也" userId="8c59538c-4358-4eb0-84dd-2e7cb114f0dc" providerId="ADAL" clId="{5E198963-1389-4DFC-97F2-0C15C9C8DC73}" dt="2025-06-25T11:31:50.790" v="128" actId="47"/>
        <pc:sldMkLst>
          <pc:docMk/>
          <pc:sldMk cId="2403836526" sldId="326"/>
        </pc:sldMkLst>
      </pc:sldChg>
      <pc:sldChg chg="addSp delSp modSp mod">
        <pc:chgData name="寺田 勝也" userId="8c59538c-4358-4eb0-84dd-2e7cb114f0dc" providerId="ADAL" clId="{5E198963-1389-4DFC-97F2-0C15C9C8DC73}" dt="2025-06-26T07:30:01.005" v="218" actId="1076"/>
        <pc:sldMkLst>
          <pc:docMk/>
          <pc:sldMk cId="4174034614" sldId="327"/>
        </pc:sldMkLst>
        <pc:spChg chg="add mod ord">
          <ac:chgData name="寺田 勝也" userId="8c59538c-4358-4eb0-84dd-2e7cb114f0dc" providerId="ADAL" clId="{5E198963-1389-4DFC-97F2-0C15C9C8DC73}" dt="2025-06-26T07:29:42.133" v="214" actId="1076"/>
          <ac:spMkLst>
            <pc:docMk/>
            <pc:sldMk cId="4174034614" sldId="327"/>
            <ac:spMk id="15" creationId="{DF16DAC0-1B9A-D8FD-722C-990F31EC66EF}"/>
          </ac:spMkLst>
        </pc:spChg>
        <pc:spChg chg="mod ord">
          <ac:chgData name="寺田 勝也" userId="8c59538c-4358-4eb0-84dd-2e7cb114f0dc" providerId="ADAL" clId="{5E198963-1389-4DFC-97F2-0C15C9C8DC73}" dt="2025-06-26T07:30:01.005" v="218" actId="1076"/>
          <ac:spMkLst>
            <pc:docMk/>
            <pc:sldMk cId="4174034614" sldId="327"/>
            <ac:spMk id="33" creationId="{8E396ACF-0875-D616-711F-0E7A0EA51659}"/>
          </ac:spMkLst>
        </pc:spChg>
        <pc:spChg chg="mod">
          <ac:chgData name="寺田 勝也" userId="8c59538c-4358-4eb0-84dd-2e7cb114f0dc" providerId="ADAL" clId="{5E198963-1389-4DFC-97F2-0C15C9C8DC73}" dt="2025-06-25T11:29:40.377" v="113" actId="1076"/>
          <ac:spMkLst>
            <pc:docMk/>
            <pc:sldMk cId="4174034614" sldId="327"/>
            <ac:spMk id="34" creationId="{1658050C-1896-8D82-D80F-9DE7B165E9B1}"/>
          </ac:spMkLst>
        </pc:spChg>
        <pc:picChg chg="add mod modCrop">
          <ac:chgData name="寺田 勝也" userId="8c59538c-4358-4eb0-84dd-2e7cb114f0dc" providerId="ADAL" clId="{5E198963-1389-4DFC-97F2-0C15C9C8DC73}" dt="2025-06-26T07:28:54.935" v="171" actId="1076"/>
          <ac:picMkLst>
            <pc:docMk/>
            <pc:sldMk cId="4174034614" sldId="327"/>
            <ac:picMk id="25" creationId="{BFD24B70-BE0A-1FD1-C7FB-62A211C439D4}"/>
          </ac:picMkLst>
        </pc:picChg>
        <pc:picChg chg="mod">
          <ac:chgData name="寺田 勝也" userId="8c59538c-4358-4eb0-84dd-2e7cb114f0dc" providerId="ADAL" clId="{5E198963-1389-4DFC-97F2-0C15C9C8DC73}" dt="2025-06-25T11:29:40.377" v="113" actId="1076"/>
          <ac:picMkLst>
            <pc:docMk/>
            <pc:sldMk cId="4174034614" sldId="327"/>
            <ac:picMk id="29" creationId="{748B9B6D-C948-C6D2-F1E3-81732C1C93AD}"/>
          </ac:picMkLst>
        </pc:picChg>
        <pc:picChg chg="mod">
          <ac:chgData name="寺田 勝也" userId="8c59538c-4358-4eb0-84dd-2e7cb114f0dc" providerId="ADAL" clId="{5E198963-1389-4DFC-97F2-0C15C9C8DC73}" dt="2025-06-25T11:29:40.377" v="113" actId="1076"/>
          <ac:picMkLst>
            <pc:docMk/>
            <pc:sldMk cId="4174034614" sldId="327"/>
            <ac:picMk id="39" creationId="{DDDBA0D6-847D-A094-6C9B-3490E7AEC46A}"/>
          </ac:picMkLst>
        </pc:picChg>
        <pc:picChg chg="add mod">
          <ac:chgData name="寺田 勝也" userId="8c59538c-4358-4eb0-84dd-2e7cb114f0dc" providerId="ADAL" clId="{5E198963-1389-4DFC-97F2-0C15C9C8DC73}" dt="2025-06-25T11:31:09.837" v="120" actId="18131"/>
          <ac:picMkLst>
            <pc:docMk/>
            <pc:sldMk cId="4174034614" sldId="327"/>
            <ac:picMk id="1038" creationId="{3F8E488E-B6A7-AAAF-FFC5-6F5FAA867D06}"/>
          </ac:picMkLst>
        </pc:picChg>
      </pc:sldChg>
      <pc:sldChg chg="del">
        <pc:chgData name="寺田 勝也" userId="8c59538c-4358-4eb0-84dd-2e7cb114f0dc" providerId="ADAL" clId="{5E198963-1389-4DFC-97F2-0C15C9C8DC73}" dt="2025-06-25T11:31:51.405" v="129" actId="47"/>
        <pc:sldMkLst>
          <pc:docMk/>
          <pc:sldMk cId="955527514" sldId="328"/>
        </pc:sldMkLst>
      </pc:sldChg>
      <pc:sldChg chg="del">
        <pc:chgData name="寺田 勝也" userId="8c59538c-4358-4eb0-84dd-2e7cb114f0dc" providerId="ADAL" clId="{5E198963-1389-4DFC-97F2-0C15C9C8DC73}" dt="2025-06-25T11:31:42.340" v="121" actId="47"/>
        <pc:sldMkLst>
          <pc:docMk/>
          <pc:sldMk cId="2017067490" sldId="329"/>
        </pc:sldMkLst>
      </pc:sldChg>
      <pc:sldChg chg="del">
        <pc:chgData name="寺田 勝也" userId="8c59538c-4358-4eb0-84dd-2e7cb114f0dc" providerId="ADAL" clId="{5E198963-1389-4DFC-97F2-0C15C9C8DC73}" dt="2025-06-25T11:31:44.906" v="123" actId="47"/>
        <pc:sldMkLst>
          <pc:docMk/>
          <pc:sldMk cId="475947995" sldId="330"/>
        </pc:sldMkLst>
      </pc:sldChg>
      <pc:sldChg chg="add del">
        <pc:chgData name="寺田 勝也" userId="8c59538c-4358-4eb0-84dd-2e7cb114f0dc" providerId="ADAL" clId="{5E198963-1389-4DFC-97F2-0C15C9C8DC73}" dt="2025-06-25T11:14:55.694" v="1"/>
        <pc:sldMkLst>
          <pc:docMk/>
          <pc:sldMk cId="320388030" sldId="331"/>
        </pc:sldMkLst>
      </pc:sldChg>
      <pc:sldChg chg="add del">
        <pc:chgData name="寺田 勝也" userId="8c59538c-4358-4eb0-84dd-2e7cb114f0dc" providerId="ADAL" clId="{5E198963-1389-4DFC-97F2-0C15C9C8DC73}" dt="2025-06-25T11:31:46.347" v="124" actId="47"/>
        <pc:sldMkLst>
          <pc:docMk/>
          <pc:sldMk cId="407568227" sldId="331"/>
        </pc:sldMkLst>
      </pc:sldChg>
    </pc:docChg>
  </pc:docChgLst>
  <pc:docChgLst>
    <pc:chgData name="寺田 勝也" userId="8c59538c-4358-4eb0-84dd-2e7cb114f0dc" providerId="ADAL" clId="{2B9C509D-79AE-45FE-830F-D31C18903066}"/>
    <pc:docChg chg="modSld">
      <pc:chgData name="寺田 勝也" userId="8c59538c-4358-4eb0-84dd-2e7cb114f0dc" providerId="ADAL" clId="{2B9C509D-79AE-45FE-830F-D31C18903066}" dt="2024-11-22T02:24:39.294" v="2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01C3E-B63F-B4FD-88B7-121EE1282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>
            <a:extLst>
              <a:ext uri="{FF2B5EF4-FFF2-40B4-BE49-F238E27FC236}">
                <a16:creationId xmlns:a16="http://schemas.microsoft.com/office/drawing/2014/main" id="{3F8E488E-B6A7-AAAF-FFC5-6F5FAA867D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" t="7322" r="8543" b="19373"/>
          <a:stretch>
            <a:fillRect/>
          </a:stretch>
        </p:blipFill>
        <p:spPr bwMode="auto">
          <a:xfrm>
            <a:off x="0" y="15432"/>
            <a:ext cx="6864764" cy="820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F16DAC0-1B9A-D8FD-722C-990F31EC66EF}"/>
              </a:ext>
            </a:extLst>
          </p:cNvPr>
          <p:cNvSpPr/>
          <p:nvPr/>
        </p:nvSpPr>
        <p:spPr>
          <a:xfrm>
            <a:off x="18984" y="28266"/>
            <a:ext cx="6838699" cy="825064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06A1936-D3BF-7F75-63D7-E9F334603072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A1E20F18-0C65-6BF4-B693-5AE8771E8000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AC1CE2E3-8DC1-BDFB-C641-58B473C8A5DA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CA5C1159-98C5-6FE2-08C4-E3EB26E28DDD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409B8190-8868-FF0D-DBD2-CCDE9B280815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E1AFAA92-34F1-9932-BD2B-0FADFB077173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10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17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金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C0F15A47-41F5-712C-677D-F83F7CF8B4BD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F0043DA0-D0BC-4F03-24B7-9E1C7F5048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1658050C-1896-8D82-D80F-9DE7B165E9B1}"/>
              </a:ext>
            </a:extLst>
          </p:cNvPr>
          <p:cNvSpPr/>
          <p:nvPr/>
        </p:nvSpPr>
        <p:spPr>
          <a:xfrm>
            <a:off x="665003" y="1117014"/>
            <a:ext cx="5527995" cy="2973779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 descr="モニター画面に映る文字の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748B9B6D-C948-C6D2-F1E3-81732C1C93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85" y="853689"/>
            <a:ext cx="6084430" cy="3500429"/>
          </a:xfrm>
          <a:prstGeom prst="rect">
            <a:avLst/>
          </a:prstGeom>
        </p:spPr>
      </p:pic>
      <p:pic>
        <p:nvPicPr>
          <p:cNvPr id="39" name="図 38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DDDBA0D6-847D-A094-6C9B-3490E7AEC4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26" y="1218435"/>
            <a:ext cx="5115148" cy="2770936"/>
          </a:xfrm>
          <a:prstGeom prst="rect">
            <a:avLst/>
          </a:prstGeom>
        </p:spPr>
      </p:pic>
      <p:pic>
        <p:nvPicPr>
          <p:cNvPr id="25" name="図 24" descr="人, 衣料, グリーン, 持つ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FD24B70-BE0A-1FD1-C7FB-62A211C439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6" b="22151"/>
          <a:stretch>
            <a:fillRect/>
          </a:stretch>
        </p:blipFill>
        <p:spPr>
          <a:xfrm>
            <a:off x="2174073" y="3466294"/>
            <a:ext cx="4690692" cy="4736632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E396ACF-0875-D616-711F-0E7A0EA51659}"/>
              </a:ext>
            </a:extLst>
          </p:cNvPr>
          <p:cNvSpPr txBox="1"/>
          <p:nvPr/>
        </p:nvSpPr>
        <p:spPr>
          <a:xfrm>
            <a:off x="386785" y="6763897"/>
            <a:ext cx="39565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 spc="300" dirty="0">
                <a:solidFill>
                  <a:schemeClr val="bg1"/>
                </a:solidFill>
                <a:effectLst>
                  <a:glow rad="139700">
                    <a:srgbClr val="C00000"/>
                  </a:glow>
                </a:effectLst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チャーミーと一緒に</a:t>
            </a:r>
            <a:endParaRPr kumimoji="1" lang="en-US" altLang="ja-JP" sz="3200" b="1" spc="300" dirty="0">
              <a:solidFill>
                <a:schemeClr val="bg1"/>
              </a:solidFill>
              <a:effectLst>
                <a:glow rad="139700">
                  <a:srgbClr val="C00000"/>
                </a:glow>
              </a:effectLst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r>
              <a:rPr kumimoji="1" lang="ja-JP" altLang="en-US" sz="3200" b="1" spc="300" dirty="0">
                <a:solidFill>
                  <a:schemeClr val="bg1"/>
                </a:solidFill>
                <a:effectLst>
                  <a:glow rad="139700">
                    <a:srgbClr val="C00000"/>
                  </a:glow>
                </a:effectLst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 踊り明かしましょう！</a:t>
            </a:r>
          </a:p>
        </p:txBody>
      </p:sp>
    </p:spTree>
    <p:extLst>
      <p:ext uri="{BB962C8B-B14F-4D97-AF65-F5344CB8AC3E}">
        <p14:creationId xmlns:p14="http://schemas.microsoft.com/office/powerpoint/2010/main" val="4174034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E43EFD-ADD0-4B65-893E-A2C8BF0DE859}">
  <ds:schemaRefs>
    <ds:schemaRef ds:uri="http://purl.org/dc/dcmitype/"/>
    <ds:schemaRef ds:uri="http://schemas.microsoft.com/office/infopath/2007/PartnerControls"/>
    <ds:schemaRef ds:uri="ccc50300-c016-41b3-baf7-1f053ea3de53"/>
    <ds:schemaRef ds:uri="http://schemas.microsoft.com/office/2006/documentManagement/types"/>
    <ds:schemaRef ds:uri="http://schemas.microsoft.com/office/2006/metadata/properties"/>
    <ds:schemaRef ds:uri="aa497eed-f72d-442f-adf5-cc88fbf9cce6"/>
    <ds:schemaRef ds:uri="http://schemas.openxmlformats.org/package/2006/metadata/core-properties"/>
    <ds:schemaRef ds:uri="http://purl.org/dc/elements/1.1/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E6EB36D-4481-4E34-8526-20D09F0D7F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C39630-2E6E-4D51-A70D-C3E101D6BD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1391</TotalTime>
  <Words>25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HGP創英ﾌﾟﾚｾﾞﾝｽEB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78</cp:revision>
  <cp:lastPrinted>2025-06-25T11:46:29Z</cp:lastPrinted>
  <dcterms:created xsi:type="dcterms:W3CDTF">2022-02-20T16:12:08Z</dcterms:created>
  <dcterms:modified xsi:type="dcterms:W3CDTF">2025-07-29T07:31:54Z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