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寺田 勝也" userId="8c59538c-4358-4eb0-84dd-2e7cb114f0dc" providerId="ADAL" clId="{1490FDEE-F1D4-4C46-87B8-C7ACF812EBFC}"/>
    <pc:docChg chg="modSld">
      <pc:chgData name="寺田 勝也" userId="8c59538c-4358-4eb0-84dd-2e7cb114f0dc" providerId="ADAL" clId="{1490FDEE-F1D4-4C46-87B8-C7ACF812EBFC}" dt="2024-10-02T09:30:28.216" v="14" actId="20577"/>
      <pc:docMkLst>
        <pc:docMk/>
      </pc:docMkLst>
      <pc:sldChg chg="modSp mod">
        <pc:chgData name="寺田 勝也" userId="8c59538c-4358-4eb0-84dd-2e7cb114f0dc" providerId="ADAL" clId="{1490FDEE-F1D4-4C46-87B8-C7ACF812EBFC}" dt="2024-10-02T09:30:28.216" v="14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72CFBFB-7C6B-48FD-9A9D-F1BC087FF08C}"/>
    <pc:docChg chg="modSld">
      <pc:chgData name="寺田 勝也" userId="8c59538c-4358-4eb0-84dd-2e7cb114f0dc" providerId="ADAL" clId="{F72CFBFB-7C6B-48FD-9A9D-F1BC087FF08C}" dt="2025-05-28T08:45:09.518" v="7" actId="20577"/>
      <pc:docMkLst>
        <pc:docMk/>
      </pc:docMkLst>
      <pc:sldChg chg="modSp mod">
        <pc:chgData name="寺田 勝也" userId="8c59538c-4358-4eb0-84dd-2e7cb114f0dc" providerId="ADAL" clId="{F72CFBFB-7C6B-48FD-9A9D-F1BC087FF08C}" dt="2025-05-28T08:45:09.518" v="7" actId="20577"/>
        <pc:sldMkLst>
          <pc:docMk/>
          <pc:sldMk cId="1845331208" sldId="260"/>
        </pc:sldMkLst>
        <pc:spChg chg="mod">
          <ac:chgData name="寺田 勝也" userId="8c59538c-4358-4eb0-84dd-2e7cb114f0dc" providerId="ADAL" clId="{F72CFBFB-7C6B-48FD-9A9D-F1BC087FF08C}" dt="2025-05-28T08:45:09.518" v="7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7B29AB09-2ED2-46CD-BC48-5812F9F22F05}"/>
    <pc:docChg chg="modSld">
      <pc:chgData name="寺田 勝也" userId="8c59538c-4358-4eb0-84dd-2e7cb114f0dc" providerId="ADAL" clId="{7B29AB09-2ED2-46CD-BC48-5812F9F22F05}" dt="2025-05-01T13:19:45.218" v="6" actId="20577"/>
      <pc:docMkLst>
        <pc:docMk/>
      </pc:docMkLst>
      <pc:sldChg chg="modSp mod">
        <pc:chgData name="寺田 勝也" userId="8c59538c-4358-4eb0-84dd-2e7cb114f0dc" providerId="ADAL" clId="{7B29AB09-2ED2-46CD-BC48-5812F9F22F05}" dt="2025-05-01T13:19:45.218" v="6" actId="20577"/>
        <pc:sldMkLst>
          <pc:docMk/>
          <pc:sldMk cId="1845331208" sldId="260"/>
        </pc:sldMkLst>
        <pc:spChg chg="mod">
          <ac:chgData name="寺田 勝也" userId="8c59538c-4358-4eb0-84dd-2e7cb114f0dc" providerId="ADAL" clId="{7B29AB09-2ED2-46CD-BC48-5812F9F22F05}" dt="2025-05-01T13:19:45.218" v="6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8D840A6D-6CF3-4A17-BE14-D3255263D89A}"/>
    <pc:docChg chg="modSld">
      <pc:chgData name="寺田 勝也" userId="8c59538c-4358-4eb0-84dd-2e7cb114f0dc" providerId="ADAL" clId="{8D840A6D-6CF3-4A17-BE14-D3255263D89A}" dt="2025-01-31T05:28:24.458" v="20" actId="20577"/>
      <pc:docMkLst>
        <pc:docMk/>
      </pc:docMkLst>
    </pc:docChg>
  </pc:docChgLst>
  <pc:docChgLst>
    <pc:chgData name="奥田陽子" userId="5bf8eb3d-eb6b-4939-b4ac-48d545c81564" providerId="ADAL" clId="{1F30E34B-F7BB-44A5-8E4F-6201311D9792}"/>
    <pc:docChg chg="modSld">
      <pc:chgData name="奥田陽子" userId="5bf8eb3d-eb6b-4939-b4ac-48d545c81564" providerId="ADAL" clId="{1F30E34B-F7BB-44A5-8E4F-6201311D9792}" dt="2025-06-12T04:00:12.546" v="3" actId="20577"/>
      <pc:docMkLst>
        <pc:docMk/>
      </pc:docMkLst>
      <pc:sldChg chg="modSp mod">
        <pc:chgData name="奥田陽子" userId="5bf8eb3d-eb6b-4939-b4ac-48d545c81564" providerId="ADAL" clId="{1F30E34B-F7BB-44A5-8E4F-6201311D9792}" dt="2025-06-12T04:00:12.546" v="3" actId="20577"/>
        <pc:sldMkLst>
          <pc:docMk/>
          <pc:sldMk cId="1845331208" sldId="260"/>
        </pc:sldMkLst>
        <pc:spChg chg="mod">
          <ac:chgData name="奥田陽子" userId="5bf8eb3d-eb6b-4939-b4ac-48d545c81564" providerId="ADAL" clId="{1F30E34B-F7BB-44A5-8E4F-6201311D9792}" dt="2025-06-12T04:00:12.546" v="3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寺田 勝也" userId="8c59538c-4358-4eb0-84dd-2e7cb114f0dc" providerId="ADAL" clId="{E026B5C7-1B53-4C2D-BE20-BDB6476419A7}"/>
    <pc:docChg chg="modSld">
      <pc:chgData name="寺田 勝也" userId="8c59538c-4358-4eb0-84dd-2e7cb114f0dc" providerId="ADAL" clId="{E026B5C7-1B53-4C2D-BE20-BDB6476419A7}" dt="2024-11-22T02:33:36.734" v="2" actId="20577"/>
      <pc:docMkLst>
        <pc:docMk/>
      </pc:docMkLst>
    </pc:docChg>
  </pc:docChgLst>
  <pc:docChgLst>
    <pc:chgData name="奥田陽子" userId="5bf8eb3d-eb6b-4939-b4ac-48d545c81564" providerId="ADAL" clId="{DE0163A4-E3CD-483F-9B1B-BAE6E359839D}"/>
    <pc:docChg chg="modSld">
      <pc:chgData name="奥田陽子" userId="5bf8eb3d-eb6b-4939-b4ac-48d545c81564" providerId="ADAL" clId="{DE0163A4-E3CD-483F-9B1B-BAE6E359839D}" dt="2024-10-16T11:41:20.938" v="6" actId="20577"/>
      <pc:docMkLst>
        <pc:docMk/>
      </pc:docMkLst>
    </pc:docChg>
  </pc:docChgLst>
  <pc:docChgLst>
    <pc:chgData name="寺田 勝也" userId="8c59538c-4358-4eb0-84dd-2e7cb114f0dc" providerId="ADAL" clId="{CB37E3E1-15C7-4E12-A656-DE7A3A1EC607}"/>
    <pc:docChg chg="modSld">
      <pc:chgData name="寺田 勝也" userId="8c59538c-4358-4eb0-84dd-2e7cb114f0dc" providerId="ADAL" clId="{CB37E3E1-15C7-4E12-A656-DE7A3A1EC607}" dt="2025-05-12T08:00:42.531" v="2" actId="20577"/>
      <pc:docMkLst>
        <pc:docMk/>
      </pc:docMkLst>
      <pc:sldChg chg="modSp mod">
        <pc:chgData name="寺田 勝也" userId="8c59538c-4358-4eb0-84dd-2e7cb114f0dc" providerId="ADAL" clId="{CB37E3E1-15C7-4E12-A656-DE7A3A1EC607}" dt="2025-05-12T08:00:42.531" v="2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B37E3E1-15C7-4E12-A656-DE7A3A1EC607}" dt="2025-05-12T08:00:42.531" v="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  <pc:sldChg chg="modSp mod">
        <pc:chgData name="奥田陽子" userId="5bf8eb3d-eb6b-4939-b4ac-48d545c81564" providerId="ADAL" clId="{AE8F503C-38FD-4026-A706-7913025FAF8F}" dt="2024-08-06T05:28:55.043" v="9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EDCA1026-0072-4EE1-AAD7-196FEE477B64}"/>
    <pc:docChg chg="modSld">
      <pc:chgData name="奥田陽子" userId="5bf8eb3d-eb6b-4939-b4ac-48d545c81564" providerId="ADAL" clId="{EDCA1026-0072-4EE1-AAD7-196FEE477B64}" dt="2025-03-31T02:10:25.542" v="13" actId="20577"/>
      <pc:docMkLst>
        <pc:docMk/>
      </pc:docMkLst>
      <pc:sldChg chg="modSp mod">
        <pc:chgData name="奥田陽子" userId="5bf8eb3d-eb6b-4939-b4ac-48d545c81564" providerId="ADAL" clId="{EDCA1026-0072-4EE1-AAD7-196FEE477B64}" dt="2025-03-31T02:10:25.542" v="1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7E892B68-D1F3-4F62-BD2F-312B4CE87A9D}"/>
    <pc:docChg chg="modSld">
      <pc:chgData name="寺田 勝也" userId="8c59538c-4358-4eb0-84dd-2e7cb114f0dc" providerId="ADAL" clId="{7E892B68-D1F3-4F62-BD2F-312B4CE87A9D}" dt="2025-07-08T01:11:35.550" v="3" actId="20577"/>
      <pc:docMkLst>
        <pc:docMk/>
      </pc:docMkLst>
      <pc:sldChg chg="modSp mod">
        <pc:chgData name="寺田 勝也" userId="8c59538c-4358-4eb0-84dd-2e7cb114f0dc" providerId="ADAL" clId="{7E892B68-D1F3-4F62-BD2F-312B4CE87A9D}" dt="2025-07-08T01:11:35.550" v="3" actId="20577"/>
        <pc:sldMkLst>
          <pc:docMk/>
          <pc:sldMk cId="1845331208" sldId="260"/>
        </pc:sldMkLst>
        <pc:spChg chg="mod">
          <ac:chgData name="寺田 勝也" userId="8c59538c-4358-4eb0-84dd-2e7cb114f0dc" providerId="ADAL" clId="{7E892B68-D1F3-4F62-BD2F-312B4CE87A9D}" dt="2025-07-08T01:11:35.550" v="3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3187F316-B5F0-4D0B-AC07-BC2528DEF5CD}"/>
    <pc:docChg chg="modSld">
      <pc:chgData name="寺田 勝也" userId="8c59538c-4358-4eb0-84dd-2e7cb114f0dc" providerId="ADAL" clId="{3187F316-B5F0-4D0B-AC07-BC2528DEF5CD}" dt="2025-03-04T09:47:37.232" v="10" actId="20577"/>
      <pc:docMkLst>
        <pc:docMk/>
      </pc:docMkLst>
    </pc:docChg>
  </pc:docChgLst>
  <pc:docChgLst>
    <pc:chgData name="寺田 勝也" userId="8c59538c-4358-4eb0-84dd-2e7cb114f0dc" providerId="ADAL" clId="{FFE9A6FE-8613-4DB7-B235-0BD5856706B4}"/>
    <pc:docChg chg="modSld">
      <pc:chgData name="寺田 勝也" userId="8c59538c-4358-4eb0-84dd-2e7cb114f0dc" providerId="ADAL" clId="{FFE9A6FE-8613-4DB7-B235-0BD5856706B4}" dt="2024-12-19T09:56:39.787" v="12" actId="20577"/>
      <pc:docMkLst>
        <pc:docMk/>
      </pc:docMkLst>
    </pc:docChg>
  </pc:docChgLst>
  <pc:docChgLst>
    <pc:chgData name="奥田陽子" userId="5bf8eb3d-eb6b-4939-b4ac-48d545c81564" providerId="ADAL" clId="{F72539C2-CFF2-490C-A187-051AF86E703B}"/>
    <pc:docChg chg="modSld">
      <pc:chgData name="奥田陽子" userId="5bf8eb3d-eb6b-4939-b4ac-48d545c81564" providerId="ADAL" clId="{F72539C2-CFF2-490C-A187-051AF86E703B}" dt="2024-11-01T00:42:10.781" v="2" actId="20577"/>
      <pc:docMkLst>
        <pc:docMk/>
      </pc:docMkLst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  <pc:docChgLst>
    <pc:chgData name="寺田 勝也" userId="8c59538c-4358-4eb0-84dd-2e7cb114f0dc" providerId="ADAL" clId="{8DC2EC32-1400-4043-AE5E-FAD30D34D8FE}"/>
    <pc:docChg chg="modSld">
      <pc:chgData name="寺田 勝也" userId="8c59538c-4358-4eb0-84dd-2e7cb114f0dc" providerId="ADAL" clId="{8DC2EC32-1400-4043-AE5E-FAD30D34D8FE}" dt="2025-02-06T06:33:42.924" v="9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ccc50300-c016-41b3-baf7-1f053ea3de53"/>
    <ds:schemaRef ds:uri="aa497eed-f72d-442f-adf5-cc88fbf9cce6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9A07D8F-2CDB-4212-91B1-2B467B350A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2025-07-29T06:29:15Z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