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9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4112C164-75DC-4FD0-B365-0729F932D51B}"/>
    <pc:docChg chg="modSld">
      <pc:chgData name="寺田 勝也" userId="8c59538c-4358-4eb0-84dd-2e7cb114f0dc" providerId="ADAL" clId="{4112C164-75DC-4FD0-B365-0729F932D51B}" dt="2025-07-08T01:13:40.011" v="7" actId="113"/>
      <pc:docMkLst>
        <pc:docMk/>
      </pc:docMkLst>
      <pc:sldChg chg="modSp mod">
        <pc:chgData name="寺田 勝也" userId="8c59538c-4358-4eb0-84dd-2e7cb114f0dc" providerId="ADAL" clId="{4112C164-75DC-4FD0-B365-0729F932D51B}" dt="2025-07-08T01:13:40.011" v="7" actId="113"/>
        <pc:sldMkLst>
          <pc:docMk/>
          <pc:sldMk cId="3590631455" sldId="356"/>
        </pc:sldMkLst>
        <pc:spChg chg="mod">
          <ac:chgData name="寺田 勝也" userId="8c59538c-4358-4eb0-84dd-2e7cb114f0dc" providerId="ADAL" clId="{4112C164-75DC-4FD0-B365-0729F932D51B}" dt="2025-07-08T01:13:40.011" v="7" actId="113"/>
          <ac:spMkLst>
            <pc:docMk/>
            <pc:sldMk cId="3590631455" sldId="356"/>
            <ac:spMk id="7" creationId="{77299B36-9554-5A27-FBE7-EE1AC4820CBE}"/>
          </ac:spMkLst>
        </pc:spChg>
        <pc:spChg chg="mod">
          <ac:chgData name="寺田 勝也" userId="8c59538c-4358-4eb0-84dd-2e7cb114f0dc" providerId="ADAL" clId="{4112C164-75DC-4FD0-B365-0729F932D51B}" dt="2025-07-08T01:09:07.330" v="5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0B183B64-14A1-4367-B766-03D542818AE1}"/>
    <pc:docChg chg="modSld">
      <pc:chgData name="寺田 勝也" userId="8c59538c-4358-4eb0-84dd-2e7cb114f0dc" providerId="ADAL" clId="{0B183B64-14A1-4367-B766-03D542818AE1}" dt="2025-05-02T05:54:49.466" v="14" actId="20577"/>
      <pc:docMkLst>
        <pc:docMk/>
      </pc:docMkLst>
      <pc:sldChg chg="modSp mod">
        <pc:chgData name="寺田 勝也" userId="8c59538c-4358-4eb0-84dd-2e7cb114f0dc" providerId="ADAL" clId="{0B183B64-14A1-4367-B766-03D542818AE1}" dt="2025-05-02T05:54:49.466" v="14" actId="20577"/>
        <pc:sldMkLst>
          <pc:docMk/>
          <pc:sldMk cId="3590631455" sldId="356"/>
        </pc:sldMkLst>
        <pc:spChg chg="mod">
          <ac:chgData name="寺田 勝也" userId="8c59538c-4358-4eb0-84dd-2e7cb114f0dc" providerId="ADAL" clId="{0B183B64-14A1-4367-B766-03D542818AE1}" dt="2025-05-02T05:54:49.466" v="14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2DD84A82-2904-4ECC-92B9-056E1091FF5E}"/>
    <pc:docChg chg="modSld">
      <pc:chgData name="寺田 勝也" userId="8c59538c-4358-4eb0-84dd-2e7cb114f0dc" providerId="ADAL" clId="{2DD84A82-2904-4ECC-92B9-056E1091FF5E}" dt="2025-07-03T09:49:25.125" v="17" actId="20577"/>
      <pc:docMkLst>
        <pc:docMk/>
      </pc:docMkLst>
      <pc:sldChg chg="modSp mod">
        <pc:chgData name="寺田 勝也" userId="8c59538c-4358-4eb0-84dd-2e7cb114f0dc" providerId="ADAL" clId="{2DD84A82-2904-4ECC-92B9-056E1091FF5E}" dt="2025-07-03T09:49:25.125" v="17" actId="20577"/>
        <pc:sldMkLst>
          <pc:docMk/>
          <pc:sldMk cId="3590631455" sldId="356"/>
        </pc:sldMkLst>
        <pc:spChg chg="mod">
          <ac:chgData name="寺田 勝也" userId="8c59538c-4358-4eb0-84dd-2e7cb114f0dc" providerId="ADAL" clId="{2DD84A82-2904-4ECC-92B9-056E1091FF5E}" dt="2025-07-03T09:49:25.125" v="17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4C770941-9CAE-4D24-9274-C825EB208C9F}"/>
    <pc:docChg chg="modSld">
      <pc:chgData name="寺田 勝也" userId="8c59538c-4358-4eb0-84dd-2e7cb114f0dc" providerId="ADAL" clId="{4C770941-9CAE-4D24-9274-C825EB208C9F}" dt="2025-05-12T07:54:51.850" v="2" actId="20577"/>
      <pc:docMkLst>
        <pc:docMk/>
      </pc:docMkLst>
      <pc:sldChg chg="modSp mod">
        <pc:chgData name="寺田 勝也" userId="8c59538c-4358-4eb0-84dd-2e7cb114f0dc" providerId="ADAL" clId="{4C770941-9CAE-4D24-9274-C825EB208C9F}" dt="2025-05-12T07:54:51.850" v="2" actId="20577"/>
        <pc:sldMkLst>
          <pc:docMk/>
          <pc:sldMk cId="3590631455" sldId="356"/>
        </pc:sldMkLst>
        <pc:spChg chg="mod">
          <ac:chgData name="寺田 勝也" userId="8c59538c-4358-4eb0-84dd-2e7cb114f0dc" providerId="ADAL" clId="{4C770941-9CAE-4D24-9274-C825EB208C9F}" dt="2025-05-12T07:54:51.850" v="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奥田陽子" userId="5bf8eb3d-eb6b-4939-b4ac-48d545c81564" providerId="ADAL" clId="{DDE8145B-8178-409D-A1C6-57322EBB0938}"/>
    <pc:docChg chg="modSld">
      <pc:chgData name="奥田陽子" userId="5bf8eb3d-eb6b-4939-b4ac-48d545c81564" providerId="ADAL" clId="{DDE8145B-8178-409D-A1C6-57322EBB0938}" dt="2025-06-12T03:59:24.179" v="3" actId="20577"/>
      <pc:docMkLst>
        <pc:docMk/>
      </pc:docMkLst>
      <pc:sldChg chg="modSp mod">
        <pc:chgData name="奥田陽子" userId="5bf8eb3d-eb6b-4939-b4ac-48d545c81564" providerId="ADAL" clId="{DDE8145B-8178-409D-A1C6-57322EBB0938}" dt="2025-06-12T03:59:24.179" v="3" actId="20577"/>
        <pc:sldMkLst>
          <pc:docMk/>
          <pc:sldMk cId="3590631455" sldId="356"/>
        </pc:sldMkLst>
        <pc:spChg chg="mod">
          <ac:chgData name="奥田陽子" userId="5bf8eb3d-eb6b-4939-b4ac-48d545c81564" providerId="ADAL" clId="{DDE8145B-8178-409D-A1C6-57322EBB0938}" dt="2025-06-12T03:59:24.179" v="3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474DF0AF-3E87-4151-A6EE-9A59D215F42F}"/>
    <pc:docChg chg="modSld">
      <pc:chgData name="寺田 勝也" userId="8c59538c-4358-4eb0-84dd-2e7cb114f0dc" providerId="ADAL" clId="{474DF0AF-3E87-4151-A6EE-9A59D215F42F}" dt="2025-05-28T08:49:22.701" v="22" actId="20577"/>
      <pc:docMkLst>
        <pc:docMk/>
      </pc:docMkLst>
      <pc:sldChg chg="modSp mod">
        <pc:chgData name="寺田 勝也" userId="8c59538c-4358-4eb0-84dd-2e7cb114f0dc" providerId="ADAL" clId="{474DF0AF-3E87-4151-A6EE-9A59D215F42F}" dt="2025-05-28T08:49:22.701" v="22" actId="20577"/>
        <pc:sldMkLst>
          <pc:docMk/>
          <pc:sldMk cId="3590631455" sldId="356"/>
        </pc:sldMkLst>
        <pc:spChg chg="mod">
          <ac:chgData name="寺田 勝也" userId="8c59538c-4358-4eb0-84dd-2e7cb114f0dc" providerId="ADAL" clId="{474DF0AF-3E87-4151-A6EE-9A59D215F42F}" dt="2025-05-28T08:49:22.701" v="2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CE115-81E2-474B-92D2-E4DC75826528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ccc50300-c016-41b3-baf7-1f053ea3de53"/>
    <ds:schemaRef ds:uri="aa497eed-f72d-442f-adf5-cc88fbf9cce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7D1154-1463-4A3F-867B-E6862263CF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2023-04-22T05:57:36Z</cp:lastPrinted>
  <dcterms:created xsi:type="dcterms:W3CDTF">2022-02-20T16:12:08Z</dcterms:created>
  <dcterms:modified xsi:type="dcterms:W3CDTF">2025-07-29T06:23:53Z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