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E40F2CC6-BFC3-449E-86F4-DD9760CF417C}"/>
    <pc:docChg chg="modSld">
      <pc:chgData name="寺田 勝也" userId="8c59538c-4358-4eb0-84dd-2e7cb114f0dc" providerId="ADAL" clId="{E40F2CC6-BFC3-449E-86F4-DD9760CF417C}" dt="2024-12-19T09:46:00.408" v="3" actId="20577"/>
      <pc:docMkLst>
        <pc:docMk/>
      </pc:docMkLst>
      <pc:sldChg chg="modSp mod">
        <pc:chgData name="寺田 勝也" userId="8c59538c-4358-4eb0-84dd-2e7cb114f0dc" providerId="ADAL" clId="{E40F2CC6-BFC3-449E-86F4-DD9760CF417C}" dt="2024-12-19T09:46:00.408" v="3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F2BD80A7-D03D-4992-860F-A94728CF977A}"/>
    <pc:docChg chg="modSld">
      <pc:chgData name="寺田 勝也" userId="8c59538c-4358-4eb0-84dd-2e7cb114f0dc" providerId="ADAL" clId="{F2BD80A7-D03D-4992-860F-A94728CF977A}" dt="2024-11-22T02:24:20.457" v="2" actId="20577"/>
      <pc:docMkLst>
        <pc:docMk/>
      </pc:docMkLst>
      <pc:sldChg chg="modSp mod">
        <pc:chgData name="寺田 勝也" userId="8c59538c-4358-4eb0-84dd-2e7cb114f0dc" providerId="ADAL" clId="{F2BD80A7-D03D-4992-860F-A94728CF977A}" dt="2024-11-22T02:24:20.457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3C60FAA1-AE97-466F-9793-32C64DB102F1}"/>
    <pc:docChg chg="modSld">
      <pc:chgData name="奥田陽子" userId="5bf8eb3d-eb6b-4939-b4ac-48d545c81564" providerId="ADAL" clId="{3C60FAA1-AE97-466F-9793-32C64DB102F1}" dt="2024-11-01T00:40:18.068" v="2" actId="20577"/>
      <pc:docMkLst>
        <pc:docMk/>
      </pc:docMkLst>
      <pc:sldChg chg="modSp mod">
        <pc:chgData name="奥田陽子" userId="5bf8eb3d-eb6b-4939-b4ac-48d545c81564" providerId="ADAL" clId="{3C60FAA1-AE97-466F-9793-32C64DB102F1}" dt="2024-11-01T00:40:18.068" v="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75401C3E-2FE4-40DD-9227-191A64A422FF}"/>
    <pc:docChg chg="modSld">
      <pc:chgData name="寺田 勝也" userId="8c59538c-4358-4eb0-84dd-2e7cb114f0dc" providerId="ADAL" clId="{75401C3E-2FE4-40DD-9227-191A64A422FF}" dt="2025-03-04T09:37:30.760" v="24" actId="20577"/>
      <pc:docMkLst>
        <pc:docMk/>
      </pc:docMkLst>
      <pc:sldChg chg="modSp mod">
        <pc:chgData name="寺田 勝也" userId="8c59538c-4358-4eb0-84dd-2e7cb114f0dc" providerId="ADAL" clId="{75401C3E-2FE4-40DD-9227-191A64A422FF}" dt="2025-03-04T09:37:30.760" v="2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62F6E22E-0F34-4785-B60A-E150C820D199}"/>
    <pc:docChg chg="modSld">
      <pc:chgData name="寺田 勝也" userId="8c59538c-4358-4eb0-84dd-2e7cb114f0dc" providerId="ADAL" clId="{62F6E22E-0F34-4785-B60A-E150C820D199}" dt="2025-07-08T01:08:12.214" v="3" actId="20577"/>
      <pc:docMkLst>
        <pc:docMk/>
      </pc:docMkLst>
      <pc:sldChg chg="modSp mod">
        <pc:chgData name="寺田 勝也" userId="8c59538c-4358-4eb0-84dd-2e7cb114f0dc" providerId="ADAL" clId="{62F6E22E-0F34-4785-B60A-E150C820D199}" dt="2025-07-08T01:08:12.214" v="3" actId="20577"/>
        <pc:sldMkLst>
          <pc:docMk/>
          <pc:sldMk cId="1499496646" sldId="322"/>
        </pc:sldMkLst>
        <pc:spChg chg="mod">
          <ac:chgData name="寺田 勝也" userId="8c59538c-4358-4eb0-84dd-2e7cb114f0dc" providerId="ADAL" clId="{62F6E22E-0F34-4785-B60A-E150C820D199}" dt="2025-07-08T01:08:12.214" v="3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46C0D3A2-0BF1-4392-B6EA-ADA3022B4EF2}"/>
    <pc:docChg chg="modSld">
      <pc:chgData name="奥田陽子" userId="5bf8eb3d-eb6b-4939-b4ac-48d545c81564" providerId="ADAL" clId="{46C0D3A2-0BF1-4392-B6EA-ADA3022B4EF2}" dt="2023-11-28T04:41:52.835" v="4"/>
      <pc:docMkLst>
        <pc:docMk/>
      </pc:docMkLst>
    </pc:docChg>
  </pc:docChgLst>
  <pc:docChgLst>
    <pc:chgData name="寺田 勝也" userId="8c59538c-4358-4eb0-84dd-2e7cb114f0dc" providerId="ADAL" clId="{1CAEB82C-129B-45F1-BD5C-2B2484D13D4C}"/>
    <pc:docChg chg="modSld">
      <pc:chgData name="寺田 勝也" userId="8c59538c-4358-4eb0-84dd-2e7cb114f0dc" providerId="ADAL" clId="{1CAEB82C-129B-45F1-BD5C-2B2484D13D4C}" dt="2023-08-15T09:42:25.976" v="8" actId="20577"/>
      <pc:docMkLst>
        <pc:docMk/>
      </pc:docMkLst>
      <pc:sldChg chg="modSp mod">
        <pc:chgData name="寺田 勝也" userId="8c59538c-4358-4eb0-84dd-2e7cb114f0dc" providerId="ADAL" clId="{1CAEB82C-129B-45F1-BD5C-2B2484D13D4C}" dt="2023-08-15T09:42:25.976" v="8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50C38046-B1F3-431B-9128-044A4D90EDFA}"/>
    <pc:docChg chg="modSld">
      <pc:chgData name="奥田陽子" userId="5bf8eb3d-eb6b-4939-b4ac-48d545c81564" providerId="ADAL" clId="{50C38046-B1F3-431B-9128-044A4D90EDFA}" dt="2024-10-16T11:32:18.223" v="4" actId="20577"/>
      <pc:docMkLst>
        <pc:docMk/>
      </pc:docMkLst>
      <pc:sldChg chg="modSp mod">
        <pc:chgData name="奥田陽子" userId="5bf8eb3d-eb6b-4939-b4ac-48d545c81564" providerId="ADAL" clId="{50C38046-B1F3-431B-9128-044A4D90EDFA}" dt="2024-10-16T11:32:18.223" v="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C46E5B64-A7E0-42EE-A9E3-57C81F24948B}"/>
    <pc:docChg chg="modSld">
      <pc:chgData name="寺田 勝也" userId="8c59538c-4358-4eb0-84dd-2e7cb114f0dc" providerId="ADAL" clId="{C46E5B64-A7E0-42EE-A9E3-57C81F24948B}" dt="2025-05-28T08:27:08.749" v="7" actId="20577"/>
      <pc:docMkLst>
        <pc:docMk/>
      </pc:docMkLst>
      <pc:sldChg chg="modSp mod">
        <pc:chgData name="寺田 勝也" userId="8c59538c-4358-4eb0-84dd-2e7cb114f0dc" providerId="ADAL" clId="{C46E5B64-A7E0-42EE-A9E3-57C81F24948B}" dt="2025-05-28T08:27:08.749" v="7" actId="20577"/>
        <pc:sldMkLst>
          <pc:docMk/>
          <pc:sldMk cId="1499496646" sldId="322"/>
        </pc:sldMkLst>
        <pc:spChg chg="mod">
          <ac:chgData name="寺田 勝也" userId="8c59538c-4358-4eb0-84dd-2e7cb114f0dc" providerId="ADAL" clId="{C46E5B64-A7E0-42EE-A9E3-57C81F24948B}" dt="2025-05-28T08:27:08.749" v="7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寺田 勝也" userId="8c59538c-4358-4eb0-84dd-2e7cb114f0dc" providerId="ADAL" clId="{E6C56013-8048-4E68-980B-4A38B18CD41E}"/>
    <pc:docChg chg="modSld">
      <pc:chgData name="寺田 勝也" userId="8c59538c-4358-4eb0-84dd-2e7cb114f0dc" providerId="ADAL" clId="{E6C56013-8048-4E68-980B-4A38B18CD41E}" dt="2025-05-12T07:53:28.156" v="2" actId="20577"/>
      <pc:docMkLst>
        <pc:docMk/>
      </pc:docMkLst>
    </pc:docChg>
  </pc:docChgLst>
  <pc:docChgLst>
    <pc:chgData name="奥田陽子" userId="5bf8eb3d-eb6b-4939-b4ac-48d545c81564" providerId="ADAL" clId="{C4958C79-9DC5-403E-AD26-F2E0E89A4EF8}"/>
    <pc:docChg chg="modSld">
      <pc:chgData name="奥田陽子" userId="5bf8eb3d-eb6b-4939-b4ac-48d545c81564" providerId="ADAL" clId="{C4958C79-9DC5-403E-AD26-F2E0E89A4EF8}" dt="2023-10-26T04:39:36.709" v="7" actId="20577"/>
      <pc:docMkLst>
        <pc:docMk/>
      </pc:docMkLst>
      <pc:sldChg chg="modSp mod">
        <pc:chgData name="奥田陽子" userId="5bf8eb3d-eb6b-4939-b4ac-48d545c81564" providerId="ADAL" clId="{C4958C79-9DC5-403E-AD26-F2E0E89A4EF8}" dt="2023-10-26T04:39:36.709" v="7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96A83612-5042-4311-B608-CECF6D1E070B}"/>
    <pc:docChg chg="modSld">
      <pc:chgData name="奥田陽子" userId="5bf8eb3d-eb6b-4939-b4ac-48d545c81564" providerId="ADAL" clId="{96A83612-5042-4311-B608-CECF6D1E070B}" dt="2024-08-06T04:44:26.648" v="30" actId="20577"/>
      <pc:docMkLst>
        <pc:docMk/>
      </pc:docMkLst>
    </pc:docChg>
  </pc:docChgLst>
  <pc:docChgLst>
    <pc:chgData name="奥田陽子" userId="5bf8eb3d-eb6b-4939-b4ac-48d545c81564" providerId="ADAL" clId="{648186BD-4A07-42BA-9304-0FEEEEB3D49E}"/>
    <pc:docChg chg="modSld">
      <pc:chgData name="奥田陽子" userId="5bf8eb3d-eb6b-4939-b4ac-48d545c81564" providerId="ADAL" clId="{648186BD-4A07-42BA-9304-0FEEEEB3D49E}" dt="2024-08-28T02:54:43.732" v="7" actId="20577"/>
      <pc:docMkLst>
        <pc:docMk/>
      </pc:docMkLst>
    </pc:docChg>
  </pc:docChgLst>
  <pc:docChgLst>
    <pc:chgData name="寺田 勝也" userId="8c59538c-4358-4eb0-84dd-2e7cb114f0dc" providerId="ADAL" clId="{78A5B0F9-0EC9-4250-AB6F-24E7A3EB0CA8}"/>
    <pc:docChg chg="modSld">
      <pc:chgData name="寺田 勝也" userId="8c59538c-4358-4eb0-84dd-2e7cb114f0dc" providerId="ADAL" clId="{78A5B0F9-0EC9-4250-AB6F-24E7A3EB0CA8}" dt="2025-01-31T04:28:36.620" v="7" actId="20577"/>
      <pc:docMkLst>
        <pc:docMk/>
      </pc:docMkLst>
    </pc:docChg>
  </pc:docChgLst>
  <pc:docChgLst>
    <pc:chgData name="奥田陽子" userId="5bf8eb3d-eb6b-4939-b4ac-48d545c81564" providerId="ADAL" clId="{1E573406-6DFE-4DCA-B222-29E5B9C5AF64}"/>
    <pc:docChg chg="modSld">
      <pc:chgData name="奥田陽子" userId="5bf8eb3d-eb6b-4939-b4ac-48d545c81564" providerId="ADAL" clId="{1E573406-6DFE-4DCA-B222-29E5B9C5AF64}" dt="2024-07-24T03:06:55.510" v="12" actId="20577"/>
      <pc:docMkLst>
        <pc:docMk/>
      </pc:docMkLst>
    </pc:docChg>
  </pc:docChgLst>
  <pc:docChgLst>
    <pc:chgData name="寺田 勝也" userId="8c59538c-4358-4eb0-84dd-2e7cb114f0dc" providerId="ADAL" clId="{4AA45B63-F774-4E14-8CDC-D5C4E697C053}"/>
    <pc:docChg chg="modSld">
      <pc:chgData name="寺田 勝也" userId="8c59538c-4358-4eb0-84dd-2e7cb114f0dc" providerId="ADAL" clId="{4AA45B63-F774-4E14-8CDC-D5C4E697C053}" dt="2024-10-02T09:20:12.161" v="6" actId="20577"/>
      <pc:docMkLst>
        <pc:docMk/>
      </pc:docMkLst>
    </pc:docChg>
  </pc:docChgLst>
  <pc:docChgLst>
    <pc:chgData name="奥田陽子" userId="5bf8eb3d-eb6b-4939-b4ac-48d545c81564" providerId="ADAL" clId="{0640DBDB-AF97-4265-9C0D-CF6E8F0B4214}"/>
    <pc:docChg chg="modSld">
      <pc:chgData name="奥田陽子" userId="5bf8eb3d-eb6b-4939-b4ac-48d545c81564" providerId="ADAL" clId="{0640DBDB-AF97-4265-9C0D-CF6E8F0B4214}" dt="2025-06-12T03:54:41.878" v="5" actId="20577"/>
      <pc:docMkLst>
        <pc:docMk/>
      </pc:docMkLst>
    </pc:docChg>
  </pc:docChgLst>
  <pc:docChgLst>
    <pc:chgData name="藤田 英里沙" userId="S::fujita@office-neat.co.jp::55fb1634-084b-4aa3-92eb-65b651078df8" providerId="AD" clId="Web-{E0141DD8-B26F-40F5-E365-2482A7F8B8C7}"/>
    <pc:docChg chg="modSld">
      <pc:chgData name="藤田 英里沙" userId="S::fujita@office-neat.co.jp::55fb1634-084b-4aa3-92eb-65b651078df8" providerId="AD" clId="Web-{E0141DD8-B26F-40F5-E365-2482A7F8B8C7}" dt="2023-07-12T08:53:50.974" v="4" actId="20577"/>
      <pc:docMkLst>
        <pc:docMk/>
      </pc:docMkLst>
    </pc:docChg>
  </pc:docChgLst>
  <pc:docChgLst>
    <pc:chgData name="奥田陽子" userId="5bf8eb3d-eb6b-4939-b4ac-48d545c81564" providerId="ADAL" clId="{387D48EE-6AC3-4CA0-BFD4-208E76320FC3}"/>
    <pc:docChg chg="modSld">
      <pc:chgData name="奥田陽子" userId="5bf8eb3d-eb6b-4939-b4ac-48d545c81564" providerId="ADAL" clId="{387D48EE-6AC3-4CA0-BFD4-208E76320FC3}" dt="2025-03-31T01:59:15.999" v="18" actId="20577"/>
      <pc:docMkLst>
        <pc:docMk/>
      </pc:docMkLst>
    </pc:docChg>
  </pc:docChgLst>
  <pc:docChgLst>
    <pc:chgData name="寺田 勝也" userId="8c59538c-4358-4eb0-84dd-2e7cb114f0dc" providerId="ADAL" clId="{D229E7DF-553E-4287-9BFD-B3A686283208}"/>
    <pc:docChg chg="modSld">
      <pc:chgData name="寺田 勝也" userId="8c59538c-4358-4eb0-84dd-2e7cb114f0dc" providerId="ADAL" clId="{D229E7DF-553E-4287-9BFD-B3A686283208}" dt="2025-05-01T13:08:46.989" v="12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3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金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ccc50300-c016-41b3-baf7-1f053ea3de53"/>
    <ds:schemaRef ds:uri="aa497eed-f72d-442f-adf5-cc88fbf9cce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FEEBAC-1C6F-4B60-9DA9-726F690E7E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81</cp:revision>
  <dcterms:created xsi:type="dcterms:W3CDTF">2022-02-20T16:12:08Z</dcterms:created>
  <dcterms:modified xsi:type="dcterms:W3CDTF">2025-07-29T06:17:38Z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