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1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B66"/>
    <a:srgbClr val="F2B800"/>
    <a:srgbClr val="FFF8E1"/>
    <a:srgbClr val="FFEAA7"/>
    <a:srgbClr val="FEF3E6"/>
    <a:srgbClr val="FDFCC3"/>
    <a:srgbClr val="FFFCF3"/>
    <a:srgbClr val="FFF1C5"/>
    <a:srgbClr val="FFE9A3"/>
    <a:srgbClr val="FDE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82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49F60-0350-824B-AD85-2DEAD1172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1228D4F-BBCC-8E59-D5D5-488CBB8D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701775A9-D58A-022F-0245-9B8DD6AE4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FC339C4-9C34-7309-9B44-2A5CB35669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4EEDCC3-DDB9-F0BF-18A9-48F3F050ABFA}"/>
              </a:ext>
            </a:extLst>
          </p:cNvPr>
          <p:cNvGrpSpPr/>
          <p:nvPr/>
        </p:nvGrpSpPr>
        <p:grpSpPr>
          <a:xfrm>
            <a:off x="213883" y="8625364"/>
            <a:ext cx="2990985" cy="1117902"/>
            <a:chOff x="1209387" y="6121395"/>
            <a:chExt cx="2880372" cy="11179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07F9E48-59A2-D7B9-E275-526BF84580BA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9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35710C1-B16A-F895-1C32-F4CFCDA17901}"/>
                </a:ext>
              </a:extLst>
            </p:cNvPr>
            <p:cNvSpPr txBox="1"/>
            <p:nvPr/>
          </p:nvSpPr>
          <p:spPr>
            <a:xfrm rot="16200000">
              <a:off x="2552758" y="5702295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16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8E55776-96F3-FF61-C66D-4A4A8C756CB0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7689C9F9-02A4-C833-9EE4-762FC9BB1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245247" y="4612520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E27F8642-09FB-3CDF-30C6-F0FCBFC7999C}"/>
              </a:ext>
            </a:extLst>
          </p:cNvPr>
          <p:cNvSpPr txBox="1"/>
          <p:nvPr/>
        </p:nvSpPr>
        <p:spPr>
          <a:xfrm>
            <a:off x="580958" y="918926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AA9AF1A-4584-A71F-308B-02F4FB5C65EC}"/>
              </a:ext>
            </a:extLst>
          </p:cNvPr>
          <p:cNvGrpSpPr/>
          <p:nvPr/>
        </p:nvGrpSpPr>
        <p:grpSpPr>
          <a:xfrm>
            <a:off x="3256410" y="8965532"/>
            <a:ext cx="931595" cy="635769"/>
            <a:chOff x="8371795" y="633327"/>
            <a:chExt cx="931595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34DD4D0-75CF-9C5A-21F3-871AA23529E2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198A923-3FCB-BF6B-6D16-BBBFF57623E6}"/>
                </a:ext>
              </a:extLst>
            </p:cNvPr>
            <p:cNvSpPr txBox="1"/>
            <p:nvPr/>
          </p:nvSpPr>
          <p:spPr>
            <a:xfrm>
              <a:off x="8407067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火</a:t>
              </a:r>
              <a:endParaRPr kumimoji="1" lang="en-US" altLang="ja-JP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D4FD59-152F-B1C2-5755-295B36995EE6}"/>
              </a:ext>
            </a:extLst>
          </p:cNvPr>
          <p:cNvSpPr txBox="1"/>
          <p:nvPr/>
        </p:nvSpPr>
        <p:spPr>
          <a:xfrm rot="16200000">
            <a:off x="5417640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: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794B55B-E89E-A42C-6347-00D8AF319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AEDECEC-0B5C-78D0-1FAA-F3DC1E761C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1305503" y="1662265"/>
            <a:ext cx="5452054" cy="18322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B8B1C5C-E4C7-5442-C835-C77EFC16EC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5" t="33676" r="19862" b="43315"/>
          <a:stretch>
            <a:fillRect/>
          </a:stretch>
        </p:blipFill>
        <p:spPr>
          <a:xfrm>
            <a:off x="95128" y="2761926"/>
            <a:ext cx="7366244" cy="161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3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75410</TotalTime>
  <Words>38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338</cp:revision>
  <cp:lastPrinted>2024-04-25T02:32:41Z</cp:lastPrinted>
  <dcterms:created xsi:type="dcterms:W3CDTF">2022-09-22T01:47:20Z</dcterms:created>
  <dcterms:modified xsi:type="dcterms:W3CDTF">2025-07-25T04:59:55Z</dcterms:modified>
</cp:coreProperties>
</file>