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2358" y="6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43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441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06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99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90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9758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287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780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545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589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528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57D70-41B8-4952-BA35-BC8EBED99F01}" type="datetimeFigureOut">
              <a:rPr kumimoji="1" lang="ja-JP" altLang="en-US" smtClean="0"/>
              <a:t>2025/7/23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2CAA-E5B6-4DA5-ADD8-141532CCD4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08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7F8B685-CA5E-3876-E82D-13FA7AA227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6" t="11473" r="23688"/>
          <a:stretch/>
        </p:blipFill>
        <p:spPr>
          <a:xfrm>
            <a:off x="26269" y="0"/>
            <a:ext cx="6805461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80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Hirayama, Ayumi (XING) 平山 愛弓</dc:creator>
  <cp:lastModifiedBy>Hirayama, Ayumi (XING) 平山 愛弓</cp:lastModifiedBy>
  <cp:revision>1</cp:revision>
  <dcterms:created xsi:type="dcterms:W3CDTF">2025-07-23T07:51:01Z</dcterms:created>
  <dcterms:modified xsi:type="dcterms:W3CDTF">2025-07-23T07:53:13Z</dcterms:modified>
</cp:coreProperties>
</file>