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324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A12B"/>
    <a:srgbClr val="F8AF2C"/>
    <a:srgbClr val="3E68AC"/>
    <a:srgbClr val="1C90B4"/>
    <a:srgbClr val="D89C06"/>
    <a:srgbClr val="F8662C"/>
    <a:srgbClr val="CA3208"/>
    <a:srgbClr val="8EC909"/>
    <a:srgbClr val="FA4700"/>
    <a:srgbClr val="F1B0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368" autoAdjust="0"/>
    <p:restoredTop sz="94660"/>
  </p:normalViewPr>
  <p:slideViewPr>
    <p:cSldViewPr snapToGrid="0">
      <p:cViewPr varScale="1">
        <p:scale>
          <a:sx n="71" d="100"/>
          <a:sy n="71" d="100"/>
        </p:scale>
        <p:origin x="309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寺田 勝也" userId="8c59538c-4358-4eb0-84dd-2e7cb114f0dc" providerId="ADAL" clId="{75642668-936B-4E19-A2E0-FD3A6F7F6C73}"/>
    <pc:docChg chg="modSld">
      <pc:chgData name="寺田 勝也" userId="8c59538c-4358-4eb0-84dd-2e7cb114f0dc" providerId="ADAL" clId="{75642668-936B-4E19-A2E0-FD3A6F7F6C73}" dt="2025-07-03T07:57:57.525" v="2" actId="20577"/>
      <pc:docMkLst>
        <pc:docMk/>
      </pc:docMkLst>
      <pc:sldChg chg="modSp mod">
        <pc:chgData name="寺田 勝也" userId="8c59538c-4358-4eb0-84dd-2e7cb114f0dc" providerId="ADAL" clId="{75642668-936B-4E19-A2E0-FD3A6F7F6C73}" dt="2025-07-03T07:57:57.525" v="2" actId="20577"/>
        <pc:sldMkLst>
          <pc:docMk/>
          <pc:sldMk cId="1320684754" sldId="324"/>
        </pc:sldMkLst>
        <pc:spChg chg="mod">
          <ac:chgData name="寺田 勝也" userId="8c59538c-4358-4eb0-84dd-2e7cb114f0dc" providerId="ADAL" clId="{75642668-936B-4E19-A2E0-FD3A6F7F6C73}" dt="2025-07-03T07:57:57.525" v="2" actId="20577"/>
          <ac:spMkLst>
            <pc:docMk/>
            <pc:sldMk cId="1320684754" sldId="324"/>
            <ac:spMk id="23" creationId="{AA288389-1F81-A5EA-0CDF-54B1986C2FD4}"/>
          </ac:spMkLst>
        </pc:spChg>
      </pc:sldChg>
    </pc:docChg>
  </pc:docChgLst>
  <pc:docChgLst>
    <pc:chgData name="寺田 勝也" userId="8c59538c-4358-4eb0-84dd-2e7cb114f0dc" providerId="ADAL" clId="{48CBF023-6F6D-4E80-94BE-3C1DE9F8E207}"/>
    <pc:docChg chg="modSld">
      <pc:chgData name="寺田 勝也" userId="8c59538c-4358-4eb0-84dd-2e7cb114f0dc" providerId="ADAL" clId="{48CBF023-6F6D-4E80-94BE-3C1DE9F8E207}" dt="2025-05-12T08:03:11.565" v="2" actId="20577"/>
      <pc:docMkLst>
        <pc:docMk/>
      </pc:docMkLst>
      <pc:sldChg chg="modSp mod">
        <pc:chgData name="寺田 勝也" userId="8c59538c-4358-4eb0-84dd-2e7cb114f0dc" providerId="ADAL" clId="{48CBF023-6F6D-4E80-94BE-3C1DE9F8E207}" dt="2025-05-12T08:03:11.565" v="2" actId="20577"/>
        <pc:sldMkLst>
          <pc:docMk/>
          <pc:sldMk cId="1320684754" sldId="324"/>
        </pc:sldMkLst>
        <pc:spChg chg="mod">
          <ac:chgData name="寺田 勝也" userId="8c59538c-4358-4eb0-84dd-2e7cb114f0dc" providerId="ADAL" clId="{48CBF023-6F6D-4E80-94BE-3C1DE9F8E207}" dt="2025-05-12T08:03:11.565" v="2" actId="20577"/>
          <ac:spMkLst>
            <pc:docMk/>
            <pc:sldMk cId="1320684754" sldId="324"/>
            <ac:spMk id="23" creationId="{AA288389-1F81-A5EA-0CDF-54B1986C2FD4}"/>
          </ac:spMkLst>
        </pc:spChg>
      </pc:sldChg>
    </pc:docChg>
  </pc:docChgLst>
  <pc:docChgLst>
    <pc:chgData name="寺田 勝也" userId="8c59538c-4358-4eb0-84dd-2e7cb114f0dc" providerId="ADAL" clId="{AD02805C-0AD3-404C-9946-E5AEAB8FA897}"/>
    <pc:docChg chg="modSld">
      <pc:chgData name="寺田 勝也" userId="8c59538c-4358-4eb0-84dd-2e7cb114f0dc" providerId="ADAL" clId="{AD02805C-0AD3-404C-9946-E5AEAB8FA897}" dt="2025-05-28T08:13:13.175" v="10" actId="20577"/>
      <pc:docMkLst>
        <pc:docMk/>
      </pc:docMkLst>
      <pc:sldChg chg="modSp mod">
        <pc:chgData name="寺田 勝也" userId="8c59538c-4358-4eb0-84dd-2e7cb114f0dc" providerId="ADAL" clId="{AD02805C-0AD3-404C-9946-E5AEAB8FA897}" dt="2025-05-28T08:13:13.175" v="10" actId="20577"/>
        <pc:sldMkLst>
          <pc:docMk/>
          <pc:sldMk cId="1320684754" sldId="324"/>
        </pc:sldMkLst>
        <pc:spChg chg="mod">
          <ac:chgData name="寺田 勝也" userId="8c59538c-4358-4eb0-84dd-2e7cb114f0dc" providerId="ADAL" clId="{AD02805C-0AD3-404C-9946-E5AEAB8FA897}" dt="2025-05-28T08:13:13.175" v="10" actId="20577"/>
          <ac:spMkLst>
            <pc:docMk/>
            <pc:sldMk cId="1320684754" sldId="324"/>
            <ac:spMk id="23" creationId="{AA288389-1F81-A5EA-0CDF-54B1986C2FD4}"/>
          </ac:spMkLst>
        </pc:spChg>
      </pc:sldChg>
    </pc:docChg>
  </pc:docChgLst>
  <pc:docChgLst>
    <pc:chgData name="奥田陽子" userId="5bf8eb3d-eb6b-4939-b4ac-48d545c81564" providerId="ADAL" clId="{868E08E6-E596-4D4D-91EB-7C4312C31577}"/>
    <pc:docChg chg="undo custSel modSld">
      <pc:chgData name="奥田陽子" userId="5bf8eb3d-eb6b-4939-b4ac-48d545c81564" providerId="ADAL" clId="{868E08E6-E596-4D4D-91EB-7C4312C31577}" dt="2025-04-01T07:56:51.853" v="35"/>
      <pc:docMkLst>
        <pc:docMk/>
      </pc:docMkLst>
      <pc:sldChg chg="addSp delSp modSp mod">
        <pc:chgData name="奥田陽子" userId="5bf8eb3d-eb6b-4939-b4ac-48d545c81564" providerId="ADAL" clId="{868E08E6-E596-4D4D-91EB-7C4312C31577}" dt="2025-04-01T07:56:51.853" v="35"/>
        <pc:sldMkLst>
          <pc:docMk/>
          <pc:sldMk cId="1320684754" sldId="324"/>
        </pc:sldMkLst>
      </pc:sldChg>
    </pc:docChg>
  </pc:docChgLst>
  <pc:docChgLst>
    <pc:chgData name="奥田陽子" userId="5bf8eb3d-eb6b-4939-b4ac-48d545c81564" providerId="ADAL" clId="{32209770-0FAB-455E-BA87-6FFD2AC8B3F5}"/>
    <pc:docChg chg="addSld delSld modSld">
      <pc:chgData name="奥田陽子" userId="5bf8eb3d-eb6b-4939-b4ac-48d545c81564" providerId="ADAL" clId="{32209770-0FAB-455E-BA87-6FFD2AC8B3F5}" dt="2025-06-12T03:58:18.054" v="5" actId="20577"/>
      <pc:docMkLst>
        <pc:docMk/>
      </pc:docMkLst>
      <pc:sldChg chg="modSp mod">
        <pc:chgData name="奥田陽子" userId="5bf8eb3d-eb6b-4939-b4ac-48d545c81564" providerId="ADAL" clId="{32209770-0FAB-455E-BA87-6FFD2AC8B3F5}" dt="2025-06-12T03:58:18.054" v="5" actId="20577"/>
        <pc:sldMkLst>
          <pc:docMk/>
          <pc:sldMk cId="1320684754" sldId="324"/>
        </pc:sldMkLst>
        <pc:spChg chg="mod">
          <ac:chgData name="奥田陽子" userId="5bf8eb3d-eb6b-4939-b4ac-48d545c81564" providerId="ADAL" clId="{32209770-0FAB-455E-BA87-6FFD2AC8B3F5}" dt="2025-06-12T03:58:18.054" v="5" actId="20577"/>
          <ac:spMkLst>
            <pc:docMk/>
            <pc:sldMk cId="1320684754" sldId="324"/>
            <ac:spMk id="23" creationId="{AA288389-1F81-A5EA-0CDF-54B1986C2FD4}"/>
          </ac:spMkLst>
        </pc:spChg>
      </pc:sldChg>
      <pc:sldChg chg="new del">
        <pc:chgData name="奥田陽子" userId="5bf8eb3d-eb6b-4939-b4ac-48d545c81564" providerId="ADAL" clId="{32209770-0FAB-455E-BA87-6FFD2AC8B3F5}" dt="2025-06-12T03:58:14.520" v="1" actId="47"/>
        <pc:sldMkLst>
          <pc:docMk/>
          <pc:sldMk cId="1608210684" sldId="325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microsoft.com/office/2007/relationships/hdphoto" Target="../media/hdphoto1.wdp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C39223-B977-EDF0-F8D0-D026163271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図 44" descr="食品, 床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E152BFC6-5BDE-08EE-CF6C-AFB657B4D9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911" b="45177"/>
          <a:stretch/>
        </p:blipFill>
        <p:spPr>
          <a:xfrm>
            <a:off x="14988" y="15433"/>
            <a:ext cx="6849775" cy="8230146"/>
          </a:xfrm>
          <a:prstGeom prst="rect">
            <a:avLst/>
          </a:prstGeom>
        </p:spPr>
      </p:pic>
      <p:pic>
        <p:nvPicPr>
          <p:cNvPr id="52" name="図 51" descr="カラフルな傘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898DC000-611F-D2B2-6A2D-85AFA8B6E87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433"/>
          <a:stretch/>
        </p:blipFill>
        <p:spPr>
          <a:xfrm flipV="1">
            <a:off x="-239558" y="-164004"/>
            <a:ext cx="4453259" cy="3469611"/>
          </a:xfrm>
          <a:prstGeom prst="rect">
            <a:avLst/>
          </a:prstGeom>
        </p:spPr>
      </p:pic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BF6B7C6B-FD8C-52E5-886A-715D4B7783EA}"/>
              </a:ext>
            </a:extLst>
          </p:cNvPr>
          <p:cNvGrpSpPr/>
          <p:nvPr/>
        </p:nvGrpSpPr>
        <p:grpSpPr>
          <a:xfrm>
            <a:off x="0" y="8218358"/>
            <a:ext cx="6864765" cy="1687642"/>
            <a:chOff x="0" y="8218358"/>
            <a:chExt cx="6864765" cy="1687642"/>
          </a:xfrm>
        </p:grpSpPr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6091830F-C3D4-CB82-DE3B-256F091891C1}"/>
                </a:ext>
              </a:extLst>
            </p:cNvPr>
            <p:cNvGrpSpPr/>
            <p:nvPr/>
          </p:nvGrpSpPr>
          <p:grpSpPr>
            <a:xfrm>
              <a:off x="0" y="8218358"/>
              <a:ext cx="6864765" cy="1687642"/>
              <a:chOff x="0" y="8218358"/>
              <a:chExt cx="6864765" cy="1687642"/>
            </a:xfrm>
          </p:grpSpPr>
          <p:sp>
            <p:nvSpPr>
              <p:cNvPr id="20" name="正方形/長方形 19">
                <a:extLst>
                  <a:ext uri="{FF2B5EF4-FFF2-40B4-BE49-F238E27FC236}">
                    <a16:creationId xmlns:a16="http://schemas.microsoft.com/office/drawing/2014/main" id="{BFC6A6EA-77CD-BA3E-8AC0-0E09439C72A6}"/>
                  </a:ext>
                </a:extLst>
              </p:cNvPr>
              <p:cNvSpPr/>
              <p:nvPr/>
            </p:nvSpPr>
            <p:spPr>
              <a:xfrm>
                <a:off x="0" y="8218358"/>
                <a:ext cx="6849775" cy="16876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21" name="グループ化 20">
                <a:extLst>
                  <a:ext uri="{FF2B5EF4-FFF2-40B4-BE49-F238E27FC236}">
                    <a16:creationId xmlns:a16="http://schemas.microsoft.com/office/drawing/2014/main" id="{E4F6F968-AB27-6C53-A074-CFC243946EFC}"/>
                  </a:ext>
                </a:extLst>
              </p:cNvPr>
              <p:cNvGrpSpPr/>
              <p:nvPr/>
            </p:nvGrpSpPr>
            <p:grpSpPr>
              <a:xfrm>
                <a:off x="14989" y="8391112"/>
                <a:ext cx="6849776" cy="1335452"/>
                <a:chOff x="-1" y="8421092"/>
                <a:chExt cx="6849776" cy="1335452"/>
              </a:xfrm>
            </p:grpSpPr>
            <p:sp>
              <p:nvSpPr>
                <p:cNvPr id="22" name="テキスト ボックス 21">
                  <a:extLst>
                    <a:ext uri="{FF2B5EF4-FFF2-40B4-BE49-F238E27FC236}">
                      <a16:creationId xmlns:a16="http://schemas.microsoft.com/office/drawing/2014/main" id="{ACC329E2-15C1-4A02-ED6D-3B436E45A14D}"/>
                    </a:ext>
                  </a:extLst>
                </p:cNvPr>
                <p:cNvSpPr txBox="1"/>
                <p:nvPr/>
              </p:nvSpPr>
              <p:spPr>
                <a:xfrm>
                  <a:off x="-1" y="8421092"/>
                  <a:ext cx="6849775" cy="425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167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開催日時</a:t>
                  </a:r>
                </a:p>
              </p:txBody>
            </p:sp>
            <p:sp>
              <p:nvSpPr>
                <p:cNvPr id="23" name="テキスト ボックス 22">
                  <a:extLst>
                    <a:ext uri="{FF2B5EF4-FFF2-40B4-BE49-F238E27FC236}">
                      <a16:creationId xmlns:a16="http://schemas.microsoft.com/office/drawing/2014/main" id="{AA288389-1F81-A5EA-0CDF-54B1986C2FD4}"/>
                    </a:ext>
                  </a:extLst>
                </p:cNvPr>
                <p:cNvSpPr txBox="1"/>
                <p:nvPr/>
              </p:nvSpPr>
              <p:spPr>
                <a:xfrm>
                  <a:off x="-1" y="8721394"/>
                  <a:ext cx="6838699" cy="654025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rtlCol="0" anchor="t">
                  <a:spAutoFit/>
                </a:bodyPr>
                <a:lstStyle/>
                <a:p>
                  <a:pPr algn="ctr"/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2025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年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9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月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10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日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(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水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)</a:t>
                  </a:r>
                  <a:endParaRPr lang="ja-JP" altLang="en-US" sz="3650" b="1" dirty="0">
                    <a:latin typeface="Hiragino Kaku Gothic Pro W3" panose="020B0300000000000000" pitchFamily="34" charset="-128"/>
                    <a:ea typeface="Hiragino Kaku Gothic Pro W3"/>
                  </a:endParaRPr>
                </a:p>
              </p:txBody>
            </p:sp>
            <p:sp>
              <p:nvSpPr>
                <p:cNvPr id="24" name="テキスト ボックス 23">
                  <a:extLst>
                    <a:ext uri="{FF2B5EF4-FFF2-40B4-BE49-F238E27FC236}">
                      <a16:creationId xmlns:a16="http://schemas.microsoft.com/office/drawing/2014/main" id="{1970D3ED-CE2A-A951-04BE-BA379C0B2291}"/>
                    </a:ext>
                  </a:extLst>
                </p:cNvPr>
                <p:cNvSpPr txBox="1"/>
                <p:nvPr/>
              </p:nvSpPr>
              <p:spPr>
                <a:xfrm>
                  <a:off x="0" y="9233324"/>
                  <a:ext cx="684977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時～午後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3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</a:t>
                  </a:r>
                </a:p>
              </p:txBody>
            </p:sp>
          </p:grpSp>
        </p:grpSp>
        <p:pic>
          <p:nvPicPr>
            <p:cNvPr id="19" name="Picture 2" descr="コリスライブ | シニア向けオンラインレク">
              <a:extLst>
                <a:ext uri="{FF2B5EF4-FFF2-40B4-BE49-F238E27FC236}">
                  <a16:creationId xmlns:a16="http://schemas.microsoft.com/office/drawing/2014/main" id="{85398F09-202C-52C3-9A2F-F80AC2DC003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6288" y="9490972"/>
              <a:ext cx="1622411" cy="399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0" name="図 29" descr="白いバックグラウンドの前に立っている少年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1BC58261-B9E2-5047-6A84-CABC5172BD2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747" b="28696"/>
          <a:stretch/>
        </p:blipFill>
        <p:spPr>
          <a:xfrm flipH="1">
            <a:off x="-8208" y="1803033"/>
            <a:ext cx="5224495" cy="6408644"/>
          </a:xfrm>
          <a:prstGeom prst="rect">
            <a:avLst/>
          </a:prstGeom>
        </p:spPr>
      </p:pic>
      <p:pic>
        <p:nvPicPr>
          <p:cNvPr id="38" name="図 37" descr="スーツを着ている女性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9B3BC7D7-C68B-6F21-E378-37ABE181F67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9950" b="14641"/>
          <a:stretch/>
        </p:blipFill>
        <p:spPr>
          <a:xfrm>
            <a:off x="2048055" y="1359512"/>
            <a:ext cx="4821640" cy="6855505"/>
          </a:xfrm>
          <a:prstGeom prst="rect">
            <a:avLst/>
          </a:prstGeom>
        </p:spPr>
      </p:pic>
      <p:pic>
        <p:nvPicPr>
          <p:cNvPr id="6" name="図 5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88378473-1601-45DF-8892-1F728D2A574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0559" y="75454"/>
            <a:ext cx="6858000" cy="2418593"/>
          </a:xfrm>
          <a:prstGeom prst="rect">
            <a:avLst/>
          </a:prstGeom>
        </p:spPr>
      </p:pic>
      <p:pic>
        <p:nvPicPr>
          <p:cNvPr id="9" name="図 8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0B2E9F1A-90FE-B5FC-F494-25EF4DBDC8D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7" y="6273573"/>
            <a:ext cx="7038960" cy="1886483"/>
          </a:xfrm>
          <a:prstGeom prst="rect">
            <a:avLst/>
          </a:prstGeom>
        </p:spPr>
      </p:pic>
      <p:pic>
        <p:nvPicPr>
          <p:cNvPr id="2" name="図 1" descr="ロゴ&#10;&#10;自動的に生成された説明">
            <a:extLst>
              <a:ext uri="{FF2B5EF4-FFF2-40B4-BE49-F238E27FC236}">
                <a16:creationId xmlns:a16="http://schemas.microsoft.com/office/drawing/2014/main" id="{109E4B96-D6F2-FC8A-5202-2757CEC7E6DB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5829" y="9084866"/>
            <a:ext cx="1687257" cy="105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6847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baaf211250308b4c2b9d7460ee99aa7e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402ad54fe3240e05b76809632671142f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Props1.xml><?xml version="1.0" encoding="utf-8"?>
<ds:datastoreItem xmlns:ds="http://schemas.openxmlformats.org/officeDocument/2006/customXml" ds:itemID="{054918D6-2697-42B3-B7C9-96C1776A833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C462B3E-8E91-48D2-A327-F8BFDC40C3B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09170E4-F420-4D90-8930-303ADC3922CC}">
  <ds:schemaRefs>
    <ds:schemaRef ds:uri="http://schemas.microsoft.com/office/2006/documentManagement/types"/>
    <ds:schemaRef ds:uri="http://purl.org/dc/dcmitype/"/>
    <ds:schemaRef ds:uri="aa497eed-f72d-442f-adf5-cc88fbf9cce6"/>
    <ds:schemaRef ds:uri="http://schemas.openxmlformats.org/package/2006/metadata/core-properties"/>
    <ds:schemaRef ds:uri="http://purl.org/dc/terms/"/>
    <ds:schemaRef ds:uri="http://www.w3.org/XML/1998/namespace"/>
    <ds:schemaRef ds:uri="http://schemas.microsoft.com/office/infopath/2007/PartnerControls"/>
    <ds:schemaRef ds:uri="ccc50300-c016-41b3-baf7-1f053ea3de53"/>
    <ds:schemaRef ds:uri="http://schemas.microsoft.com/office/2006/metadata/properties"/>
    <ds:schemaRef ds:uri="http://purl.org/dc/elements/1.1/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1430</TotalTime>
  <Words>18</Words>
  <Application>Microsoft Office PowerPoint</Application>
  <PresentationFormat>A4 210 x 297 mm</PresentationFormat>
  <Paragraphs>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Hiragino Kaku Gothic Pro W3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寺田 勝也</cp:lastModifiedBy>
  <cp:revision>85</cp:revision>
  <cp:lastPrinted>2025-04-01T05:00:49Z</cp:lastPrinted>
  <dcterms:created xsi:type="dcterms:W3CDTF">2022-02-20T16:12:08Z</dcterms:created>
  <dcterms:modified xsi:type="dcterms:W3CDTF">2025-07-03T07:58:00Z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