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78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E887025B-C376-4EE3-B983-675D2C873A5B}"/>
    <pc:docChg chg="undo custSel modSld">
      <pc:chgData name="奥田陽子" userId="5bf8eb3d-eb6b-4939-b4ac-48d545c81564" providerId="ADAL" clId="{E887025B-C376-4EE3-B983-675D2C873A5B}" dt="2025-01-29T01:13:42.528" v="201" actId="1076"/>
      <pc:docMkLst>
        <pc:docMk/>
      </pc:docMkLst>
      <pc:sldChg chg="addSp delSp modSp mod">
        <pc:chgData name="奥田陽子" userId="5bf8eb3d-eb6b-4939-b4ac-48d545c81564" providerId="ADAL" clId="{E887025B-C376-4EE3-B983-675D2C873A5B}" dt="2025-01-23T05:30:40.286" v="178" actId="21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E887025B-C376-4EE3-B983-675D2C873A5B}" dt="2025-01-22T05:28:36.604" v="1" actId="1035"/>
        <pc:sldMkLst>
          <pc:docMk/>
          <pc:sldMk cId="1522087805" sldId="263"/>
        </pc:sldMkLst>
      </pc:sldChg>
      <pc:sldChg chg="addSp delSp modSp mod">
        <pc:chgData name="奥田陽子" userId="5bf8eb3d-eb6b-4939-b4ac-48d545c81564" providerId="ADAL" clId="{E887025B-C376-4EE3-B983-675D2C873A5B}" dt="2025-01-23T05:16:39.872" v="17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E887025B-C376-4EE3-B983-675D2C873A5B}" dt="2025-01-23T05:13:26.899" v="146" actId="1076"/>
        <pc:sldMkLst>
          <pc:docMk/>
          <pc:sldMk cId="1741128639" sldId="271"/>
        </pc:sldMkLst>
      </pc:sldChg>
      <pc:sldChg chg="addSp delSp modSp mod">
        <pc:chgData name="奥田陽子" userId="5bf8eb3d-eb6b-4939-b4ac-48d545c81564" providerId="ADAL" clId="{E887025B-C376-4EE3-B983-675D2C873A5B}" dt="2025-01-23T05:31:53.007" v="193" actId="1076"/>
        <pc:sldMkLst>
          <pc:docMk/>
          <pc:sldMk cId="2446713388" sldId="272"/>
        </pc:sldMkLst>
      </pc:sldChg>
      <pc:sldChg chg="modSp mod">
        <pc:chgData name="奥田陽子" userId="5bf8eb3d-eb6b-4939-b4ac-48d545c81564" providerId="ADAL" clId="{E887025B-C376-4EE3-B983-675D2C873A5B}" dt="2025-01-29T01:13:42.528" v="201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964CE228-CFED-4F0F-B971-6905D6941E37}"/>
    <pc:docChg chg="undo custSel addSld delSld modSld sldOrd">
      <pc:chgData name="寺田 勝也" userId="8c59538c-4358-4eb0-84dd-2e7cb114f0dc" providerId="ADAL" clId="{964CE228-CFED-4F0F-B971-6905D6941E37}" dt="2025-01-31T04:24:37.577" v="4647" actId="20577"/>
      <pc:docMkLst>
        <pc:docMk/>
      </pc:docMkLst>
      <pc:sldChg chg="del">
        <pc:chgData name="寺田 勝也" userId="8c59538c-4358-4eb0-84dd-2e7cb114f0dc" providerId="ADAL" clId="{964CE228-CFED-4F0F-B971-6905D6941E37}" dt="2025-01-23T09:03:21.080" v="2919" actId="47"/>
        <pc:sldMkLst>
          <pc:docMk/>
          <pc:sldMk cId="681331360" sldId="261"/>
        </pc:sldMkLst>
      </pc:sldChg>
      <pc:sldChg chg="del">
        <pc:chgData name="寺田 勝也" userId="8c59538c-4358-4eb0-84dd-2e7cb114f0dc" providerId="ADAL" clId="{964CE228-CFED-4F0F-B971-6905D6941E37}" dt="2025-01-23T08:35:35.884" v="1590" actId="47"/>
        <pc:sldMkLst>
          <pc:docMk/>
          <pc:sldMk cId="2679724520" sldId="262"/>
        </pc:sldMkLst>
      </pc:sldChg>
      <pc:sldChg chg="del">
        <pc:chgData name="寺田 勝也" userId="8c59538c-4358-4eb0-84dd-2e7cb114f0dc" providerId="ADAL" clId="{964CE228-CFED-4F0F-B971-6905D6941E37}" dt="2025-01-23T08:35:53.182" v="1594" actId="47"/>
        <pc:sldMkLst>
          <pc:docMk/>
          <pc:sldMk cId="1522087805" sldId="263"/>
        </pc:sldMkLst>
      </pc:sldChg>
      <pc:sldChg chg="delSp del mod">
        <pc:chgData name="寺田 勝也" userId="8c59538c-4358-4eb0-84dd-2e7cb114f0dc" providerId="ADAL" clId="{964CE228-CFED-4F0F-B971-6905D6941E37}" dt="2025-01-31T04:23:56.992" v="4624" actId="47"/>
        <pc:sldMkLst>
          <pc:docMk/>
          <pc:sldMk cId="2278001319" sldId="264"/>
        </pc:sldMkLst>
      </pc:sldChg>
      <pc:sldChg chg="del">
        <pc:chgData name="寺田 勝也" userId="8c59538c-4358-4eb0-84dd-2e7cb114f0dc" providerId="ADAL" clId="{964CE228-CFED-4F0F-B971-6905D6941E37}" dt="2025-01-23T08:35:40.942" v="1591" actId="47"/>
        <pc:sldMkLst>
          <pc:docMk/>
          <pc:sldMk cId="1585934840" sldId="265"/>
        </pc:sldMkLst>
      </pc:sldChg>
      <pc:sldChg chg="delSp del mod">
        <pc:chgData name="寺田 勝也" userId="8c59538c-4358-4eb0-84dd-2e7cb114f0dc" providerId="ADAL" clId="{964CE228-CFED-4F0F-B971-6905D6941E37}" dt="2025-01-31T04:23:57.558" v="4625" actId="47"/>
        <pc:sldMkLst>
          <pc:docMk/>
          <pc:sldMk cId="2811380674" sldId="266"/>
        </pc:sldMkLst>
      </pc:sldChg>
      <pc:sldChg chg="del">
        <pc:chgData name="寺田 勝也" userId="8c59538c-4358-4eb0-84dd-2e7cb114f0dc" providerId="ADAL" clId="{964CE228-CFED-4F0F-B971-6905D6941E37}" dt="2025-01-23T08:36:03.812" v="1596" actId="47"/>
        <pc:sldMkLst>
          <pc:docMk/>
          <pc:sldMk cId="4226924144" sldId="267"/>
        </pc:sldMkLst>
      </pc:sldChg>
      <pc:sldChg chg="del">
        <pc:chgData name="寺田 勝也" userId="8c59538c-4358-4eb0-84dd-2e7cb114f0dc" providerId="ADAL" clId="{964CE228-CFED-4F0F-B971-6905D6941E37}" dt="2025-01-23T08:35:58.119" v="1595" actId="47"/>
        <pc:sldMkLst>
          <pc:docMk/>
          <pc:sldMk cId="3344417869" sldId="269"/>
        </pc:sldMkLst>
      </pc:sldChg>
      <pc:sldChg chg="del">
        <pc:chgData name="寺田 勝也" userId="8c59538c-4358-4eb0-84dd-2e7cb114f0dc" providerId="ADAL" clId="{964CE228-CFED-4F0F-B971-6905D6941E37}" dt="2025-01-31T04:23:58.499" v="4626" actId="47"/>
        <pc:sldMkLst>
          <pc:docMk/>
          <pc:sldMk cId="4130407636" sldId="270"/>
        </pc:sldMkLst>
      </pc:sldChg>
      <pc:sldChg chg="del">
        <pc:chgData name="寺田 勝也" userId="8c59538c-4358-4eb0-84dd-2e7cb114f0dc" providerId="ADAL" clId="{964CE228-CFED-4F0F-B971-6905D6941E37}" dt="2025-01-23T08:36:09.484" v="1597" actId="47"/>
        <pc:sldMkLst>
          <pc:docMk/>
          <pc:sldMk cId="1741128639" sldId="271"/>
        </pc:sldMkLst>
      </pc:sldChg>
      <pc:sldChg chg="addSp delSp modSp del mod">
        <pc:chgData name="寺田 勝也" userId="8c59538c-4358-4eb0-84dd-2e7cb114f0dc" providerId="ADAL" clId="{964CE228-CFED-4F0F-B971-6905D6941E37}" dt="2025-01-31T04:23:59.125" v="4627" actId="47"/>
        <pc:sldMkLst>
          <pc:docMk/>
          <pc:sldMk cId="2446713388" sldId="272"/>
        </pc:sldMkLst>
      </pc:sldChg>
      <pc:sldChg chg="addSp delSp modSp mod">
        <pc:chgData name="寺田 勝也" userId="8c59538c-4358-4eb0-84dd-2e7cb114f0dc" providerId="ADAL" clId="{964CE228-CFED-4F0F-B971-6905D6941E37}" dt="2025-01-23T08:22:18.040" v="972"/>
        <pc:sldMkLst>
          <pc:docMk/>
          <pc:sldMk cId="4103046548" sldId="273"/>
        </pc:sldMkLst>
      </pc:sldChg>
      <pc:sldChg chg="addSp delSp modSp mod">
        <pc:chgData name="寺田 勝也" userId="8c59538c-4358-4eb0-84dd-2e7cb114f0dc" providerId="ADAL" clId="{964CE228-CFED-4F0F-B971-6905D6941E37}" dt="2025-01-23T08:37:38.647" v="1658" actId="1076"/>
        <pc:sldMkLst>
          <pc:docMk/>
          <pc:sldMk cId="3832720581" sldId="274"/>
        </pc:sldMkLst>
      </pc:sldChg>
      <pc:sldChg chg="addSp delSp modSp del mod">
        <pc:chgData name="寺田 勝也" userId="8c59538c-4358-4eb0-84dd-2e7cb114f0dc" providerId="ADAL" clId="{964CE228-CFED-4F0F-B971-6905D6941E37}" dt="2025-01-31T04:24:00.651" v="4628" actId="47"/>
        <pc:sldMkLst>
          <pc:docMk/>
          <pc:sldMk cId="726302749" sldId="275"/>
        </pc:sldMkLst>
      </pc:sldChg>
      <pc:sldChg chg="add del">
        <pc:chgData name="寺田 勝也" userId="8c59538c-4358-4eb0-84dd-2e7cb114f0dc" providerId="ADAL" clId="{964CE228-CFED-4F0F-B971-6905D6941E37}" dt="2025-01-23T08:38:47.306" v="1660" actId="47"/>
        <pc:sldMkLst>
          <pc:docMk/>
          <pc:sldMk cId="3336343057" sldId="276"/>
        </pc:sldMkLst>
      </pc:sldChg>
      <pc:sldChg chg="addSp delSp modSp mod">
        <pc:chgData name="寺田 勝也" userId="8c59538c-4358-4eb0-84dd-2e7cb114f0dc" providerId="ADAL" clId="{964CE228-CFED-4F0F-B971-6905D6941E37}" dt="2025-01-31T04:19:04.896" v="4621"/>
        <pc:sldMkLst>
          <pc:docMk/>
          <pc:sldMk cId="4239895378" sldId="276"/>
        </pc:sldMkLst>
      </pc:sldChg>
      <pc:sldChg chg="addSp delSp modSp add del mod">
        <pc:chgData name="寺田 勝也" userId="8c59538c-4358-4eb0-84dd-2e7cb114f0dc" providerId="ADAL" clId="{964CE228-CFED-4F0F-B971-6905D6941E37}" dt="2025-01-31T04:24:05.613" v="4629" actId="47"/>
        <pc:sldMkLst>
          <pc:docMk/>
          <pc:sldMk cId="2432031301" sldId="277"/>
        </pc:sldMkLst>
      </pc:sldChg>
      <pc:sldChg chg="addSp delSp modSp add mod">
        <pc:chgData name="寺田 勝也" userId="8c59538c-4358-4eb0-84dd-2e7cb114f0dc" providerId="ADAL" clId="{964CE228-CFED-4F0F-B971-6905D6941E37}" dt="2025-01-28T07:36:49.635" v="3867" actId="1076"/>
        <pc:sldMkLst>
          <pc:docMk/>
          <pc:sldMk cId="2504490168" sldId="278"/>
        </pc:sldMkLst>
      </pc:sldChg>
      <pc:sldChg chg="delSp modSp add mod">
        <pc:chgData name="寺田 勝也" userId="8c59538c-4358-4eb0-84dd-2e7cb114f0dc" providerId="ADAL" clId="{964CE228-CFED-4F0F-B971-6905D6941E37}" dt="2025-01-24T05:18:30.830" v="3271" actId="207"/>
        <pc:sldMkLst>
          <pc:docMk/>
          <pc:sldMk cId="3866863470" sldId="279"/>
        </pc:sldMkLst>
      </pc:sldChg>
      <pc:sldChg chg="addSp delSp modSp add del mod">
        <pc:chgData name="寺田 勝也" userId="8c59538c-4358-4eb0-84dd-2e7cb114f0dc" providerId="ADAL" clId="{964CE228-CFED-4F0F-B971-6905D6941E37}" dt="2025-01-28T09:01:06.596" v="4612" actId="14100"/>
        <pc:sldMkLst>
          <pc:docMk/>
          <pc:sldMk cId="2841153652" sldId="280"/>
        </pc:sldMkLst>
      </pc:sldChg>
      <pc:sldChg chg="addSp modSp mod">
        <pc:chgData name="寺田 勝也" userId="8c59538c-4358-4eb0-84dd-2e7cb114f0dc" providerId="ADAL" clId="{964CE228-CFED-4F0F-B971-6905D6941E37}" dt="2025-01-28T08:16:31.617" v="4357" actId="20577"/>
        <pc:sldMkLst>
          <pc:docMk/>
          <pc:sldMk cId="21552469" sldId="281"/>
        </pc:sldMkLst>
      </pc:sldChg>
      <pc:sldChg chg="modSp mod">
        <pc:chgData name="寺田 勝也" userId="8c59538c-4358-4eb0-84dd-2e7cb114f0dc" providerId="ADAL" clId="{964CE228-CFED-4F0F-B971-6905D6941E37}" dt="2025-01-28T08:57:55.847" v="4578" actId="1076"/>
        <pc:sldMkLst>
          <pc:docMk/>
          <pc:sldMk cId="1213822897" sldId="283"/>
        </pc:sldMkLst>
      </pc:sldChg>
      <pc:sldChg chg="modSp add mod ord">
        <pc:chgData name="寺田 勝也" userId="8c59538c-4358-4eb0-84dd-2e7cb114f0dc" providerId="ADAL" clId="{964CE228-CFED-4F0F-B971-6905D6941E37}" dt="2025-01-31T04:24:37.577" v="4647" actId="20577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8C16500D-553C-4CFA-B6D3-89249BDEA195}"/>
    <pc:docChg chg="modSld">
      <pc:chgData name="奥田陽子" userId="5bf8eb3d-eb6b-4939-b4ac-48d545c81564" providerId="ADAL" clId="{8C16500D-553C-4CFA-B6D3-89249BDEA195}" dt="2024-08-28T02:44:57.284" v="9" actId="20577"/>
      <pc:docMkLst>
        <pc:docMk/>
      </pc:docMkLst>
      <pc:sldChg chg="modSp mod">
        <pc:chgData name="奥田陽子" userId="5bf8eb3d-eb6b-4939-b4ac-48d545c81564" providerId="ADAL" clId="{8C16500D-553C-4CFA-B6D3-89249BDEA195}" dt="2024-08-28T02:44:57.284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3CBBF70-0836-4228-8865-233FC34740EF}"/>
    <pc:docChg chg="modSld">
      <pc:chgData name="寺田 勝也" userId="8c59538c-4358-4eb0-84dd-2e7cb114f0dc" providerId="ADAL" clId="{F3CBBF70-0836-4228-8865-233FC34740EF}" dt="2025-05-01T13:15:20.993" v="5" actId="20577"/>
      <pc:docMkLst>
        <pc:docMk/>
      </pc:docMkLst>
      <pc:sldChg chg="modSp mod">
        <pc:chgData name="寺田 勝也" userId="8c59538c-4358-4eb0-84dd-2e7cb114f0dc" providerId="ADAL" clId="{F3CBBF70-0836-4228-8865-233FC34740EF}" dt="2025-05-01T13:15:20.993" v="5" actId="20577"/>
        <pc:sldMkLst>
          <pc:docMk/>
          <pc:sldMk cId="1190245545" sldId="289"/>
        </pc:sldMkLst>
        <pc:spChg chg="mod">
          <ac:chgData name="寺田 勝也" userId="8c59538c-4358-4eb0-84dd-2e7cb114f0dc" providerId="ADAL" clId="{F3CBBF70-0836-4228-8865-233FC34740EF}" dt="2025-05-01T13:15:20.993" v="5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寺田 勝也" userId="8c59538c-4358-4eb0-84dd-2e7cb114f0dc" providerId="ADAL" clId="{1D75B1C4-DC40-46CC-9386-2EC4DA2C42EB}"/>
    <pc:docChg chg="modSld">
      <pc:chgData name="寺田 勝也" userId="8c59538c-4358-4eb0-84dd-2e7cb114f0dc" providerId="ADAL" clId="{1D75B1C4-DC40-46CC-9386-2EC4DA2C42EB}" dt="2024-12-19T09:44:02.300" v="13" actId="20577"/>
      <pc:docMkLst>
        <pc:docMk/>
      </pc:docMkLst>
      <pc:sldChg chg="modSp mod">
        <pc:chgData name="寺田 勝也" userId="8c59538c-4358-4eb0-84dd-2e7cb114f0dc" providerId="ADAL" clId="{1D75B1C4-DC40-46CC-9386-2EC4DA2C42EB}" dt="2024-12-19T09:44:02.300" v="13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41B80EEE-C236-459B-B1C9-F474A3045191}"/>
    <pc:docChg chg="custSel modSld">
      <pc:chgData name="寺田 勝也" userId="8c59538c-4358-4eb0-84dd-2e7cb114f0dc" providerId="ADAL" clId="{41B80EEE-C236-459B-B1C9-F474A3045191}" dt="2025-02-04T02:44:09.510" v="113" actId="1076"/>
      <pc:docMkLst>
        <pc:docMk/>
      </pc:docMkLst>
      <pc:sldChg chg="addSp delSp modSp mod">
        <pc:chgData name="寺田 勝也" userId="8c59538c-4358-4eb0-84dd-2e7cb114f0dc" providerId="ADAL" clId="{41B80EEE-C236-459B-B1C9-F474A3045191}" dt="2025-02-04T02:44:09.510" v="113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FDDE6A41-2EA6-4A61-A695-F63E27BA69E1}"/>
    <pc:docChg chg="undo redo custSel addSld delSld modSld sldOrd">
      <pc:chgData name="寺田 勝也" userId="8c59538c-4358-4eb0-84dd-2e7cb114f0dc" providerId="ADAL" clId="{FDDE6A41-2EA6-4A61-A695-F63E27BA69E1}" dt="2025-02-27T04:46:33.942" v="185" actId="1076"/>
      <pc:docMkLst>
        <pc:docMk/>
      </pc:docMkLst>
      <pc:sldChg chg="del">
        <pc:chgData name="寺田 勝也" userId="8c59538c-4358-4eb0-84dd-2e7cb114f0dc" providerId="ADAL" clId="{FDDE6A41-2EA6-4A61-A695-F63E27BA69E1}" dt="2025-02-05T01:07:03.220" v="0" actId="47"/>
        <pc:sldMkLst>
          <pc:docMk/>
          <pc:sldMk cId="4239895378" sldId="276"/>
        </pc:sldMkLst>
      </pc:sldChg>
      <pc:sldChg chg="del">
        <pc:chgData name="寺田 勝也" userId="8c59538c-4358-4eb0-84dd-2e7cb114f0dc" providerId="ADAL" clId="{FDDE6A41-2EA6-4A61-A695-F63E27BA69E1}" dt="2025-02-05T01:07:03.819" v="1" actId="47"/>
        <pc:sldMkLst>
          <pc:docMk/>
          <pc:sldMk cId="2504490168" sldId="278"/>
        </pc:sldMkLst>
      </pc:sldChg>
      <pc:sldChg chg="del">
        <pc:chgData name="寺田 勝也" userId="8c59538c-4358-4eb0-84dd-2e7cb114f0dc" providerId="ADAL" clId="{FDDE6A41-2EA6-4A61-A695-F63E27BA69E1}" dt="2025-02-05T01:07:04.424" v="2" actId="47"/>
        <pc:sldMkLst>
          <pc:docMk/>
          <pc:sldMk cId="3866863470" sldId="279"/>
        </pc:sldMkLst>
      </pc:sldChg>
      <pc:sldChg chg="del">
        <pc:chgData name="寺田 勝也" userId="8c59538c-4358-4eb0-84dd-2e7cb114f0dc" providerId="ADAL" clId="{FDDE6A41-2EA6-4A61-A695-F63E27BA69E1}" dt="2025-02-05T01:07:05.005" v="3" actId="47"/>
        <pc:sldMkLst>
          <pc:docMk/>
          <pc:sldMk cId="2841153652" sldId="280"/>
        </pc:sldMkLst>
      </pc:sldChg>
      <pc:sldChg chg="del">
        <pc:chgData name="寺田 勝也" userId="8c59538c-4358-4eb0-84dd-2e7cb114f0dc" providerId="ADAL" clId="{FDDE6A41-2EA6-4A61-A695-F63E27BA69E1}" dt="2025-02-05T01:07:06.403" v="5" actId="47"/>
        <pc:sldMkLst>
          <pc:docMk/>
          <pc:sldMk cId="1861352037" sldId="282"/>
        </pc:sldMkLst>
      </pc:sldChg>
      <pc:sldChg chg="del">
        <pc:chgData name="寺田 勝也" userId="8c59538c-4358-4eb0-84dd-2e7cb114f0dc" providerId="ADAL" clId="{FDDE6A41-2EA6-4A61-A695-F63E27BA69E1}" dt="2025-02-05T01:07:07.386" v="6" actId="47"/>
        <pc:sldMkLst>
          <pc:docMk/>
          <pc:sldMk cId="1213822897" sldId="283"/>
        </pc:sldMkLst>
      </pc:sldChg>
      <pc:sldChg chg="del">
        <pc:chgData name="寺田 勝也" userId="8c59538c-4358-4eb0-84dd-2e7cb114f0dc" providerId="ADAL" clId="{FDDE6A41-2EA6-4A61-A695-F63E27BA69E1}" dt="2025-02-05T01:07:05.643" v="4" actId="47"/>
        <pc:sldMkLst>
          <pc:docMk/>
          <pc:sldMk cId="3369476804" sldId="284"/>
        </pc:sldMkLst>
      </pc:sldChg>
      <pc:sldChg chg="modSp del mod">
        <pc:chgData name="寺田 勝也" userId="8c59538c-4358-4eb0-84dd-2e7cb114f0dc" providerId="ADAL" clId="{FDDE6A41-2EA6-4A61-A695-F63E27BA69E1}" dt="2025-02-05T01:19:12.554" v="114" actId="47"/>
        <pc:sldMkLst>
          <pc:docMk/>
          <pc:sldMk cId="958348200" sldId="285"/>
        </pc:sldMkLst>
      </pc:sldChg>
      <pc:sldChg chg="modSp add del mod ord">
        <pc:chgData name="寺田 勝也" userId="8c59538c-4358-4eb0-84dd-2e7cb114f0dc" providerId="ADAL" clId="{FDDE6A41-2EA6-4A61-A695-F63E27BA69E1}" dt="2025-02-05T01:21:30.867" v="137" actId="47"/>
        <pc:sldMkLst>
          <pc:docMk/>
          <pc:sldMk cId="3639332950" sldId="286"/>
        </pc:sldMkLst>
      </pc:sldChg>
      <pc:sldChg chg="modSp add del mod">
        <pc:chgData name="寺田 勝也" userId="8c59538c-4358-4eb0-84dd-2e7cb114f0dc" providerId="ADAL" clId="{FDDE6A41-2EA6-4A61-A695-F63E27BA69E1}" dt="2025-02-05T01:19:10.642" v="113" actId="47"/>
        <pc:sldMkLst>
          <pc:docMk/>
          <pc:sldMk cId="791506511" sldId="287"/>
        </pc:sldMkLst>
      </pc:sldChg>
      <pc:sldChg chg="modSp add del mod">
        <pc:chgData name="寺田 勝也" userId="8c59538c-4358-4eb0-84dd-2e7cb114f0dc" providerId="ADAL" clId="{FDDE6A41-2EA6-4A61-A695-F63E27BA69E1}" dt="2025-02-05T01:19:08.917" v="112" actId="47"/>
        <pc:sldMkLst>
          <pc:docMk/>
          <pc:sldMk cId="4271277141" sldId="288"/>
        </pc:sldMkLst>
      </pc:sldChg>
      <pc:sldChg chg="addSp delSp modSp add mod">
        <pc:chgData name="寺田 勝也" userId="8c59538c-4358-4eb0-84dd-2e7cb114f0dc" providerId="ADAL" clId="{FDDE6A41-2EA6-4A61-A695-F63E27BA69E1}" dt="2025-02-27T04:46:33.942" v="185" actId="1076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36E44392-5493-445F-9CB1-65D355596DE2}"/>
    <pc:docChg chg="modSld">
      <pc:chgData name="寺田 勝也" userId="8c59538c-4358-4eb0-84dd-2e7cb114f0dc" providerId="ADAL" clId="{36E44392-5493-445F-9CB1-65D355596DE2}" dt="2024-10-02T09:18:01.704" v="6" actId="20577"/>
      <pc:docMkLst>
        <pc:docMk/>
      </pc:docMkLst>
      <pc:sldChg chg="modSp mod">
        <pc:chgData name="寺田 勝也" userId="8c59538c-4358-4eb0-84dd-2e7cb114f0dc" providerId="ADAL" clId="{36E44392-5493-445F-9CB1-65D355596DE2}" dt="2024-10-02T09:18:01.704" v="6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2763ACBD-1D86-4F0F-AA51-05963E927A53}"/>
    <pc:docChg chg="undo custSel modSld">
      <pc:chgData name="寺田 勝也" userId="8c59538c-4358-4eb0-84dd-2e7cb114f0dc" providerId="ADAL" clId="{2763ACBD-1D86-4F0F-AA51-05963E927A53}" dt="2025-05-08T12:32:35.260" v="9" actId="478"/>
      <pc:docMkLst>
        <pc:docMk/>
      </pc:docMkLst>
      <pc:sldChg chg="addSp delSp modSp mod">
        <pc:chgData name="寺田 勝也" userId="8c59538c-4358-4eb0-84dd-2e7cb114f0dc" providerId="ADAL" clId="{2763ACBD-1D86-4F0F-AA51-05963E927A53}" dt="2025-05-08T12:32:35.260" v="9" actId="478"/>
        <pc:sldMkLst>
          <pc:docMk/>
          <pc:sldMk cId="1190245545" sldId="289"/>
        </pc:sldMkLst>
        <pc:picChg chg="mod">
          <ac:chgData name="寺田 勝也" userId="8c59538c-4358-4eb0-84dd-2e7cb114f0dc" providerId="ADAL" clId="{2763ACBD-1D86-4F0F-AA51-05963E927A53}" dt="2025-05-08T12:31:46.208" v="1" actId="1076"/>
          <ac:picMkLst>
            <pc:docMk/>
            <pc:sldMk cId="1190245545" sldId="289"/>
            <ac:picMk id="5" creationId="{743F6DE1-D29F-3F02-27E9-8F659F33F6DB}"/>
          </ac:picMkLst>
        </pc:picChg>
        <pc:picChg chg="add mod">
          <ac:chgData name="寺田 勝也" userId="8c59538c-4358-4eb0-84dd-2e7cb114f0dc" providerId="ADAL" clId="{2763ACBD-1D86-4F0F-AA51-05963E927A53}" dt="2025-05-08T12:32:28.821" v="7" actId="1076"/>
          <ac:picMkLst>
            <pc:docMk/>
            <pc:sldMk cId="1190245545" sldId="289"/>
            <ac:picMk id="6" creationId="{8A1F595E-850F-7D9D-7B72-1E02A4AD7B96}"/>
          </ac:picMkLst>
        </pc:picChg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D77016A2-5243-4E01-9E58-04B0BACDEB4D}"/>
    <pc:docChg chg="modSld">
      <pc:chgData name="奥田陽子" userId="5bf8eb3d-eb6b-4939-b4ac-48d545c81564" providerId="ADAL" clId="{D77016A2-5243-4E01-9E58-04B0BACDEB4D}" dt="2025-03-31T02:05:49.081" v="14" actId="20577"/>
      <pc:docMkLst>
        <pc:docMk/>
      </pc:docMkLst>
      <pc:sldChg chg="modSp mod">
        <pc:chgData name="奥田陽子" userId="5bf8eb3d-eb6b-4939-b4ac-48d545c81564" providerId="ADAL" clId="{D77016A2-5243-4E01-9E58-04B0BACDEB4D}" dt="2025-03-31T02:05:49.081" v="14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884510F5-7099-44D3-8466-4750867A2349}"/>
    <pc:docChg chg="modSld">
      <pc:chgData name="奥田陽子" userId="5bf8eb3d-eb6b-4939-b4ac-48d545c81564" providerId="ADAL" clId="{884510F5-7099-44D3-8466-4750867A2349}" dt="2024-10-16T11:31:21.902" v="4" actId="20577"/>
      <pc:docMkLst>
        <pc:docMk/>
      </pc:docMkLst>
      <pc:sldChg chg="modSp mod">
        <pc:chgData name="奥田陽子" userId="5bf8eb3d-eb6b-4939-b4ac-48d545c81564" providerId="ADAL" clId="{884510F5-7099-44D3-8466-4750867A2349}" dt="2024-10-16T11:31:21.902" v="4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6840A5FA-6693-436D-994E-9B1A5DB87DB0}"/>
    <pc:docChg chg="custSel modSld">
      <pc:chgData name="奥田陽子" userId="5bf8eb3d-eb6b-4939-b4ac-48d545c81564" providerId="ADAL" clId="{6840A5FA-6693-436D-994E-9B1A5DB87DB0}" dt="2025-02-27T04:47:48.945" v="3"/>
      <pc:docMkLst>
        <pc:docMk/>
      </pc:docMkLst>
      <pc:sldChg chg="addSp delSp modSp mod">
        <pc:chgData name="奥田陽子" userId="5bf8eb3d-eb6b-4939-b4ac-48d545c81564" providerId="ADAL" clId="{6840A5FA-6693-436D-994E-9B1A5DB87DB0}" dt="2025-02-27T04:47:48.945" v="3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3450EF1A-46DF-4998-9460-5C342D5846B0}"/>
    <pc:docChg chg="modSld">
      <pc:chgData name="奥田陽子" userId="5bf8eb3d-eb6b-4939-b4ac-48d545c81564" providerId="ADAL" clId="{3450EF1A-46DF-4998-9460-5C342D5846B0}" dt="2024-11-01T00:44:11.093" v="9" actId="20577"/>
      <pc:docMkLst>
        <pc:docMk/>
      </pc:docMkLst>
      <pc:sldChg chg="modSp mod">
        <pc:chgData name="奥田陽子" userId="5bf8eb3d-eb6b-4939-b4ac-48d545c81564" providerId="ADAL" clId="{3450EF1A-46DF-4998-9460-5C342D5846B0}" dt="2024-11-01T00:44:11.093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A5AE2D1-2ACF-4A1B-B4A6-C627F92A43E9}"/>
    <pc:docChg chg="modSld">
      <pc:chgData name="寺田 勝也" userId="8c59538c-4358-4eb0-84dd-2e7cb114f0dc" providerId="ADAL" clId="{FA5AE2D1-2ACF-4A1B-B4A6-C627F92A43E9}" dt="2025-05-28T08:31:58.219" v="9" actId="20577"/>
      <pc:docMkLst>
        <pc:docMk/>
      </pc:docMkLst>
      <pc:sldChg chg="modSp mod">
        <pc:chgData name="寺田 勝也" userId="8c59538c-4358-4eb0-84dd-2e7cb114f0dc" providerId="ADAL" clId="{FA5AE2D1-2ACF-4A1B-B4A6-C627F92A43E9}" dt="2025-05-28T08:31:58.219" v="9" actId="20577"/>
        <pc:sldMkLst>
          <pc:docMk/>
          <pc:sldMk cId="1190245545" sldId="289"/>
        </pc:sldMkLst>
        <pc:spChg chg="mod">
          <ac:chgData name="寺田 勝也" userId="8c59538c-4358-4eb0-84dd-2e7cb114f0dc" providerId="ADAL" clId="{FA5AE2D1-2ACF-4A1B-B4A6-C627F92A43E9}" dt="2025-05-28T08:31:58.219" v="9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A302F15C-3AC3-4F18-880A-9F480724883B}"/>
    <pc:docChg chg="modSld">
      <pc:chgData name="奥田陽子" userId="5bf8eb3d-eb6b-4939-b4ac-48d545c81564" providerId="ADAL" clId="{A302F15C-3AC3-4F18-880A-9F480724883B}" dt="2025-06-12T03:55:31.858" v="3" actId="20577"/>
      <pc:docMkLst>
        <pc:docMk/>
      </pc:docMkLst>
      <pc:sldChg chg="modSp mod">
        <pc:chgData name="奥田陽子" userId="5bf8eb3d-eb6b-4939-b4ac-48d545c81564" providerId="ADAL" clId="{A302F15C-3AC3-4F18-880A-9F480724883B}" dt="2025-06-12T03:55:31.858" v="3" actId="20577"/>
        <pc:sldMkLst>
          <pc:docMk/>
          <pc:sldMk cId="1190245545" sldId="289"/>
        </pc:sldMkLst>
        <pc:spChg chg="mod">
          <ac:chgData name="奥田陽子" userId="5bf8eb3d-eb6b-4939-b4ac-48d545c81564" providerId="ADAL" clId="{A302F15C-3AC3-4F18-880A-9F480724883B}" dt="2025-06-12T03:55:31.858" v="3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寺田 勝也" userId="8c59538c-4358-4eb0-84dd-2e7cb114f0dc" providerId="ADAL" clId="{0DDE28C5-0FA8-48E8-B5BD-D53EDC71BD0A}"/>
    <pc:docChg chg="undo custSel addSld delSld modSld sldOrd">
      <pc:chgData name="寺田 勝也" userId="8c59538c-4358-4eb0-84dd-2e7cb114f0dc" providerId="ADAL" clId="{0DDE28C5-0FA8-48E8-B5BD-D53EDC71BD0A}" dt="2025-01-23T08:01:36.532" v="1127" actId="1076"/>
      <pc:docMkLst>
        <pc:docMk/>
      </pc:docMkLst>
      <pc:sldChg chg="addSp delSp modSp mod">
        <pc:chgData name="寺田 勝也" userId="8c59538c-4358-4eb0-84dd-2e7cb114f0dc" providerId="ADAL" clId="{0DDE28C5-0FA8-48E8-B5BD-D53EDC71BD0A}" dt="2025-01-23T04:38:33.037" v="919"/>
        <pc:sldMkLst>
          <pc:docMk/>
          <pc:sldMk cId="681331360" sldId="261"/>
        </pc:sldMkLst>
      </pc:sldChg>
      <pc:sldChg chg="addSp delSp modSp add mod">
        <pc:chgData name="寺田 勝也" userId="8c59538c-4358-4eb0-84dd-2e7cb114f0dc" providerId="ADAL" clId="{0DDE28C5-0FA8-48E8-B5BD-D53EDC71BD0A}" dt="2025-01-22T02:36:52.774" v="173" actId="166"/>
        <pc:sldMkLst>
          <pc:docMk/>
          <pc:sldMk cId="2679724520" sldId="262"/>
        </pc:sldMkLst>
      </pc:sldChg>
      <pc:sldChg chg="addSp delSp modSp add del mod ord">
        <pc:chgData name="寺田 勝也" userId="8c59538c-4358-4eb0-84dd-2e7cb114f0dc" providerId="ADAL" clId="{0DDE28C5-0FA8-48E8-B5BD-D53EDC71BD0A}" dt="2025-01-23T04:37:54.529" v="914" actId="1076"/>
        <pc:sldMkLst>
          <pc:docMk/>
          <pc:sldMk cId="1522087805" sldId="263"/>
        </pc:sldMkLst>
      </pc:sldChg>
      <pc:sldChg chg="addSp modSp add mod">
        <pc:chgData name="寺田 勝也" userId="8c59538c-4358-4eb0-84dd-2e7cb114f0dc" providerId="ADAL" clId="{0DDE28C5-0FA8-48E8-B5BD-D53EDC71BD0A}" dt="2025-01-22T03:18:10.462" v="669" actId="1076"/>
        <pc:sldMkLst>
          <pc:docMk/>
          <pc:sldMk cId="2278001319" sldId="264"/>
        </pc:sldMkLst>
      </pc:sldChg>
      <pc:sldChg chg="addSp delSp modSp add mod">
        <pc:chgData name="寺田 勝也" userId="8c59538c-4358-4eb0-84dd-2e7cb114f0dc" providerId="ADAL" clId="{0DDE28C5-0FA8-48E8-B5BD-D53EDC71BD0A}" dt="2025-01-22T03:19:07.374" v="682" actId="1076"/>
        <pc:sldMkLst>
          <pc:docMk/>
          <pc:sldMk cId="1585934840" sldId="265"/>
        </pc:sldMkLst>
      </pc:sldChg>
      <pc:sldChg chg="addSp delSp modSp mod">
        <pc:chgData name="寺田 勝也" userId="8c59538c-4358-4eb0-84dd-2e7cb114f0dc" providerId="ADAL" clId="{0DDE28C5-0FA8-48E8-B5BD-D53EDC71BD0A}" dt="2025-01-23T08:00:13.075" v="1115" actId="1076"/>
        <pc:sldMkLst>
          <pc:docMk/>
          <pc:sldMk cId="4130407636" sldId="270"/>
        </pc:sldMkLst>
      </pc:sldChg>
      <pc:sldChg chg="addSp delSp modSp add mod">
        <pc:chgData name="寺田 勝也" userId="8c59538c-4358-4eb0-84dd-2e7cb114f0dc" providerId="ADAL" clId="{0DDE28C5-0FA8-48E8-B5BD-D53EDC71BD0A}" dt="2025-01-23T01:00:19.515" v="799" actId="1076"/>
        <pc:sldMkLst>
          <pc:docMk/>
          <pc:sldMk cId="1741128639" sldId="271"/>
        </pc:sldMkLst>
      </pc:sldChg>
      <pc:sldChg chg="add del">
        <pc:chgData name="寺田 勝也" userId="8c59538c-4358-4eb0-84dd-2e7cb114f0dc" providerId="ADAL" clId="{0DDE28C5-0FA8-48E8-B5BD-D53EDC71BD0A}" dt="2025-01-23T00:56:55.355" v="735"/>
        <pc:sldMkLst>
          <pc:docMk/>
          <pc:sldMk cId="1051819707" sldId="272"/>
        </pc:sldMkLst>
      </pc:sldChg>
      <pc:sldChg chg="addSp delSp modSp add mod">
        <pc:chgData name="寺田 勝也" userId="8c59538c-4358-4eb0-84dd-2e7cb114f0dc" providerId="ADAL" clId="{0DDE28C5-0FA8-48E8-B5BD-D53EDC71BD0A}" dt="2025-01-23T08:01:36.532" v="1127" actId="1076"/>
        <pc:sldMkLst>
          <pc:docMk/>
          <pc:sldMk cId="2446713388" sldId="272"/>
        </pc:sldMkLst>
      </pc:sldChg>
    </pc:docChg>
  </pc:docChgLst>
  <pc:docChgLst>
    <pc:chgData name="寺田 勝也" userId="8c59538c-4358-4eb0-84dd-2e7cb114f0dc" providerId="ADAL" clId="{ABC16DDC-9FC0-43BA-9EA9-27D5CE60A6F8}"/>
    <pc:docChg chg="modSld">
      <pc:chgData name="寺田 勝也" userId="8c59538c-4358-4eb0-84dd-2e7cb114f0dc" providerId="ADAL" clId="{ABC16DDC-9FC0-43BA-9EA9-27D5CE60A6F8}" dt="2024-11-22T02:23:28.050" v="2" actId="20577"/>
      <pc:docMkLst>
        <pc:docMk/>
      </pc:docMkLst>
      <pc:sldChg chg="modSp mod">
        <pc:chgData name="寺田 勝也" userId="8c59538c-4358-4eb0-84dd-2e7cb114f0dc" providerId="ADAL" clId="{ABC16DDC-9FC0-43BA-9EA9-27D5CE60A6F8}" dt="2024-11-22T02:23:28.050" v="2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A9ED4D2C-A257-4F88-828E-0FD2226742B5}"/>
    <pc:docChg chg="undo custSel addSld delSld modSld sldOrd">
      <pc:chgData name="奥田陽子" userId="5bf8eb3d-eb6b-4939-b4ac-48d545c81564" providerId="ADAL" clId="{A9ED4D2C-A257-4F88-828E-0FD2226742B5}" dt="2025-01-29T07:50:15.272" v="3941" actId="21"/>
      <pc:docMkLst>
        <pc:docMk/>
      </pc:docMkLst>
      <pc:sldChg chg="modSp mod">
        <pc:chgData name="奥田陽子" userId="5bf8eb3d-eb6b-4939-b4ac-48d545c81564" providerId="ADAL" clId="{A9ED4D2C-A257-4F88-828E-0FD2226742B5}" dt="2025-01-22T11:40:49.408" v="255" actId="1076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A9ED4D2C-A257-4F88-828E-0FD2226742B5}" dt="2025-01-22T11:40:18.240" v="254" actId="1076"/>
        <pc:sldMkLst>
          <pc:docMk/>
          <pc:sldMk cId="1522087805" sldId="263"/>
        </pc:sldMkLst>
      </pc:sldChg>
      <pc:sldChg chg="addSp delSp modSp add mod ord">
        <pc:chgData name="奥田陽子" userId="5bf8eb3d-eb6b-4939-b4ac-48d545c81564" providerId="ADAL" clId="{A9ED4D2C-A257-4F88-828E-0FD2226742B5}" dt="2025-01-22T11:48:09.085" v="367" actId="1036"/>
        <pc:sldMkLst>
          <pc:docMk/>
          <pc:sldMk cId="2811380674" sldId="266"/>
        </pc:sldMkLst>
      </pc:sldChg>
      <pc:sldChg chg="addSp delSp modSp add mod">
        <pc:chgData name="奥田陽子" userId="5bf8eb3d-eb6b-4939-b4ac-48d545c81564" providerId="ADAL" clId="{A9ED4D2C-A257-4F88-828E-0FD2226742B5}" dt="2025-01-22T11:35:21.604" v="194" actId="1038"/>
        <pc:sldMkLst>
          <pc:docMk/>
          <pc:sldMk cId="4226924144" sldId="267"/>
        </pc:sldMkLst>
      </pc:sldChg>
      <pc:sldChg chg="new del">
        <pc:chgData name="奥田陽子" userId="5bf8eb3d-eb6b-4939-b4ac-48d545c81564" providerId="ADAL" clId="{A9ED4D2C-A257-4F88-828E-0FD2226742B5}" dt="2025-01-22T11:36:30.913" v="197" actId="2696"/>
        <pc:sldMkLst>
          <pc:docMk/>
          <pc:sldMk cId="1401486120" sldId="268"/>
        </pc:sldMkLst>
      </pc:sldChg>
      <pc:sldChg chg="addSp delSp modSp add mod">
        <pc:chgData name="奥田陽子" userId="5bf8eb3d-eb6b-4939-b4ac-48d545c81564" providerId="ADAL" clId="{A9ED4D2C-A257-4F88-828E-0FD2226742B5}" dt="2025-01-23T08:25:00.679" v="1533" actId="1076"/>
        <pc:sldMkLst>
          <pc:docMk/>
          <pc:sldMk cId="3344417869" sldId="269"/>
        </pc:sldMkLst>
      </pc:sldChg>
      <pc:sldChg chg="addSp delSp modSp add mod">
        <pc:chgData name="奥田陽子" userId="5bf8eb3d-eb6b-4939-b4ac-48d545c81564" providerId="ADAL" clId="{A9ED4D2C-A257-4F88-828E-0FD2226742B5}" dt="2025-01-23T08:43:55.593" v="211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A9ED4D2C-A257-4F88-828E-0FD2226742B5}" dt="2025-01-23T07:51:40.481" v="551" actId="1076"/>
        <pc:sldMkLst>
          <pc:docMk/>
          <pc:sldMk cId="1741128639" sldId="271"/>
        </pc:sldMkLst>
      </pc:sldChg>
      <pc:sldChg chg="add del ord">
        <pc:chgData name="奥田陽子" userId="5bf8eb3d-eb6b-4939-b4ac-48d545c81564" providerId="ADAL" clId="{A9ED4D2C-A257-4F88-828E-0FD2226742B5}" dt="2025-01-22T11:57:15.093" v="445" actId="47"/>
        <pc:sldMkLst>
          <pc:docMk/>
          <pc:sldMk cId="2695496726" sldId="271"/>
        </pc:sldMkLst>
      </pc:sldChg>
      <pc:sldChg chg="addSp delSp modSp mod">
        <pc:chgData name="奥田陽子" userId="5bf8eb3d-eb6b-4939-b4ac-48d545c81564" providerId="ADAL" clId="{A9ED4D2C-A257-4F88-828E-0FD2226742B5}" dt="2025-01-23T08:04:11.665" v="639" actId="1076"/>
        <pc:sldMkLst>
          <pc:docMk/>
          <pc:sldMk cId="2446713388" sldId="272"/>
        </pc:sldMkLst>
      </pc:sldChg>
      <pc:sldChg chg="addSp delSp modSp add del mod">
        <pc:chgData name="奥田陽子" userId="5bf8eb3d-eb6b-4939-b4ac-48d545c81564" providerId="ADAL" clId="{A9ED4D2C-A257-4F88-828E-0FD2226742B5}" dt="2025-01-23T08:23:49.791" v="1457" actId="2696"/>
        <pc:sldMkLst>
          <pc:docMk/>
          <pc:sldMk cId="4103046548" sldId="273"/>
        </pc:sldMkLst>
      </pc:sldChg>
      <pc:sldChg chg="addSp delSp modSp add del mod ord">
        <pc:chgData name="奥田陽子" userId="5bf8eb3d-eb6b-4939-b4ac-48d545c81564" providerId="ADAL" clId="{A9ED4D2C-A257-4F88-828E-0FD2226742B5}" dt="2025-01-23T08:46:37.517" v="2264" actId="47"/>
        <pc:sldMkLst>
          <pc:docMk/>
          <pc:sldMk cId="3832720581" sldId="274"/>
        </pc:sldMkLst>
      </pc:sldChg>
      <pc:sldChg chg="addSp delSp modSp add mod">
        <pc:chgData name="奥田陽子" userId="5bf8eb3d-eb6b-4939-b4ac-48d545c81564" providerId="ADAL" clId="{A9ED4D2C-A257-4F88-828E-0FD2226742B5}" dt="2025-01-28T07:02:08.880" v="2559" actId="1076"/>
        <pc:sldMkLst>
          <pc:docMk/>
          <pc:sldMk cId="726302749" sldId="275"/>
        </pc:sldMkLst>
      </pc:sldChg>
      <pc:sldChg chg="addSp delSp modSp add mod">
        <pc:chgData name="奥田陽子" userId="5bf8eb3d-eb6b-4939-b4ac-48d545c81564" providerId="ADAL" clId="{A9ED4D2C-A257-4F88-828E-0FD2226742B5}" dt="2025-01-23T09:01:47.603" v="2490" actId="478"/>
        <pc:sldMkLst>
          <pc:docMk/>
          <pc:sldMk cId="4239895378" sldId="276"/>
        </pc:sldMkLst>
      </pc:sldChg>
      <pc:sldChg chg="addSp delSp modSp mod">
        <pc:chgData name="奥田陽子" userId="5bf8eb3d-eb6b-4939-b4ac-48d545c81564" providerId="ADAL" clId="{A9ED4D2C-A257-4F88-828E-0FD2226742B5}" dt="2025-01-28T08:44:44.427" v="3899" actId="478"/>
        <pc:sldMkLst>
          <pc:docMk/>
          <pc:sldMk cId="2504490168" sldId="278"/>
        </pc:sldMkLst>
      </pc:sldChg>
      <pc:sldChg chg="delSp modSp mod">
        <pc:chgData name="奥田陽子" userId="5bf8eb3d-eb6b-4939-b4ac-48d545c81564" providerId="ADAL" clId="{A9ED4D2C-A257-4F88-828E-0FD2226742B5}" dt="2025-01-28T08:44:49.874" v="3901" actId="478"/>
        <pc:sldMkLst>
          <pc:docMk/>
          <pc:sldMk cId="3866863470" sldId="279"/>
        </pc:sldMkLst>
      </pc:sldChg>
      <pc:sldChg chg="addSp delSp modSp mod">
        <pc:chgData name="奥田陽子" userId="5bf8eb3d-eb6b-4939-b4ac-48d545c81564" providerId="ADAL" clId="{A9ED4D2C-A257-4F88-828E-0FD2226742B5}" dt="2025-01-28T08:46:05.023" v="3921" actId="1076"/>
        <pc:sldMkLst>
          <pc:docMk/>
          <pc:sldMk cId="2841153652" sldId="280"/>
        </pc:sldMkLst>
      </pc:sldChg>
      <pc:sldChg chg="addSp delSp modSp add del mod ord">
        <pc:chgData name="奥田陽子" userId="5bf8eb3d-eb6b-4939-b4ac-48d545c81564" providerId="ADAL" clId="{A9ED4D2C-A257-4F88-828E-0FD2226742B5}" dt="2025-01-28T08:23:32.262" v="3668" actId="47"/>
        <pc:sldMkLst>
          <pc:docMk/>
          <pc:sldMk cId="21552469" sldId="281"/>
        </pc:sldMkLst>
      </pc:sldChg>
      <pc:sldChg chg="add del">
        <pc:chgData name="奥田陽子" userId="5bf8eb3d-eb6b-4939-b4ac-48d545c81564" providerId="ADAL" clId="{A9ED4D2C-A257-4F88-828E-0FD2226742B5}" dt="2025-01-28T08:20:44.629" v="3625" actId="47"/>
        <pc:sldMkLst>
          <pc:docMk/>
          <pc:sldMk cId="464028587" sldId="282"/>
        </pc:sldMkLst>
      </pc:sldChg>
      <pc:sldChg chg="addSp delSp modSp add mod ord">
        <pc:chgData name="奥田陽子" userId="5bf8eb3d-eb6b-4939-b4ac-48d545c81564" providerId="ADAL" clId="{A9ED4D2C-A257-4F88-828E-0FD2226742B5}" dt="2025-01-28T08:29:42.007" v="3835" actId="1076"/>
        <pc:sldMkLst>
          <pc:docMk/>
          <pc:sldMk cId="1861352037" sldId="282"/>
        </pc:sldMkLst>
      </pc:sldChg>
      <pc:sldChg chg="addSp delSp modSp add mod">
        <pc:chgData name="奥田陽子" userId="5bf8eb3d-eb6b-4939-b4ac-48d545c81564" providerId="ADAL" clId="{A9ED4D2C-A257-4F88-828E-0FD2226742B5}" dt="2025-01-28T08:31:31.043" v="3849" actId="1036"/>
        <pc:sldMkLst>
          <pc:docMk/>
          <pc:sldMk cId="1213822897" sldId="283"/>
        </pc:sldMkLst>
      </pc:sldChg>
      <pc:sldChg chg="addSp delSp modSp add del mod">
        <pc:chgData name="奥田陽子" userId="5bf8eb3d-eb6b-4939-b4ac-48d545c81564" providerId="ADAL" clId="{A9ED4D2C-A257-4F88-828E-0FD2226742B5}" dt="2025-01-28T08:28:39.264" v="3827" actId="47"/>
        <pc:sldMkLst>
          <pc:docMk/>
          <pc:sldMk cId="1392602729" sldId="283"/>
        </pc:sldMkLst>
      </pc:sldChg>
      <pc:sldChg chg="addSp delSp modSp add mod ord">
        <pc:chgData name="奥田陽子" userId="5bf8eb3d-eb6b-4939-b4ac-48d545c81564" providerId="ADAL" clId="{A9ED4D2C-A257-4F88-828E-0FD2226742B5}" dt="2025-01-28T08:47:06.165" v="3939" actId="1076"/>
        <pc:sldMkLst>
          <pc:docMk/>
          <pc:sldMk cId="3369476804" sldId="284"/>
        </pc:sldMkLst>
      </pc:sldChg>
      <pc:sldChg chg="delSp modSp mod">
        <pc:chgData name="奥田陽子" userId="5bf8eb3d-eb6b-4939-b4ac-48d545c81564" providerId="ADAL" clId="{A9ED4D2C-A257-4F88-828E-0FD2226742B5}" dt="2025-01-29T07:50:15.272" v="3941" actId="21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170FD7CC-EB49-4592-BCB8-E4B92C578ABF}"/>
    <pc:docChg chg="modSld">
      <pc:chgData name="奥田陽子" userId="5bf8eb3d-eb6b-4939-b4ac-48d545c81564" providerId="ADAL" clId="{170FD7CC-EB49-4592-BCB8-E4B92C578ABF}" dt="2025-03-05T02:07:17.932" v="15" actId="20577"/>
      <pc:docMkLst>
        <pc:docMk/>
      </pc:docMkLst>
      <pc:sldChg chg="modSp mod">
        <pc:chgData name="奥田陽子" userId="5bf8eb3d-eb6b-4939-b4ac-48d545c81564" providerId="ADAL" clId="{170FD7CC-EB49-4592-BCB8-E4B92C578ABF}" dt="2025-03-05T02:07:17.932" v="15" actId="20577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FB11BD96-5F67-46D5-BA78-EC79460AC030}"/>
    <pc:docChg chg="modSld">
      <pc:chgData name="寺田 勝也" userId="8c59538c-4358-4eb0-84dd-2e7cb114f0dc" providerId="ADAL" clId="{FB11BD96-5F67-46D5-BA78-EC79460AC030}" dt="2025-07-02T03:45:21.780" v="4" actId="20577"/>
      <pc:docMkLst>
        <pc:docMk/>
      </pc:docMkLst>
      <pc:sldChg chg="modSp mod">
        <pc:chgData name="寺田 勝也" userId="8c59538c-4358-4eb0-84dd-2e7cb114f0dc" providerId="ADAL" clId="{FB11BD96-5F67-46D5-BA78-EC79460AC030}" dt="2025-07-02T03:45:21.780" v="4" actId="20577"/>
        <pc:sldMkLst>
          <pc:docMk/>
          <pc:sldMk cId="1190245545" sldId="289"/>
        </pc:sldMkLst>
        <pc:spChg chg="mod">
          <ac:chgData name="寺田 勝也" userId="8c59538c-4358-4eb0-84dd-2e7cb114f0dc" providerId="ADAL" clId="{FB11BD96-5F67-46D5-BA78-EC79460AC030}" dt="2025-07-02T03:45:21.780" v="4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寺田 勝也" userId="8c59538c-4358-4eb0-84dd-2e7cb114f0dc" providerId="ADAL" clId="{A657A130-C4FC-49E3-85B5-028A7B537291}"/>
    <pc:docChg chg="modSld">
      <pc:chgData name="寺田 勝也" userId="8c59538c-4358-4eb0-84dd-2e7cb114f0dc" providerId="ADAL" clId="{A657A130-C4FC-49E3-85B5-028A7B537291}" dt="2025-05-12T07:56:14.123" v="2" actId="20577"/>
      <pc:docMkLst>
        <pc:docMk/>
      </pc:docMkLst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9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microsoft.com/office/2006/metadata/properties"/>
    <ds:schemaRef ds:uri="http://purl.org/dc/dcmitype/"/>
    <ds:schemaRef ds:uri="http://purl.org/dc/terms/"/>
    <ds:schemaRef ds:uri="aa497eed-f72d-442f-adf5-cc88fbf9cce6"/>
    <ds:schemaRef ds:uri="http://schemas.openxmlformats.org/package/2006/metadata/core-properties"/>
    <ds:schemaRef ds:uri="ccc50300-c016-41b3-baf7-1f053ea3de53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5F2F30-FEBB-45A8-9696-48A0A580B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2</cp:revision>
  <cp:lastPrinted>2025-02-05T01:24:35Z</cp:lastPrinted>
  <dcterms:created xsi:type="dcterms:W3CDTF">2021-12-24T07:23:06Z</dcterms:created>
  <dcterms:modified xsi:type="dcterms:W3CDTF">2025-07-02T03:45:23Z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