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6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1C05"/>
    <a:srgbClr val="FFDE75"/>
    <a:srgbClr val="D6A300"/>
    <a:srgbClr val="F2B800"/>
    <a:srgbClr val="F7C1C2"/>
    <a:srgbClr val="AC1426"/>
    <a:srgbClr val="075701"/>
    <a:srgbClr val="F5B5B7"/>
    <a:srgbClr val="F8EBEB"/>
    <a:srgbClr val="B117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69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2025/7/22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2F70-CA70-AC84-50F6-22290B76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657FB85-F8F4-2921-2DC9-2F0F57659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57ED3BC-FB9C-18F4-A348-A7F131850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0"/>
            <a:ext cx="7748537" cy="10959741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DC077A62-A4DD-038F-F878-EF4F23DDB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358673" y="5226212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15C52C5-D0C5-F440-AA16-521C4B3C5FD9}"/>
              </a:ext>
            </a:extLst>
          </p:cNvPr>
          <p:cNvGrpSpPr/>
          <p:nvPr/>
        </p:nvGrpSpPr>
        <p:grpSpPr>
          <a:xfrm>
            <a:off x="3183940" y="8965532"/>
            <a:ext cx="922451" cy="635769"/>
            <a:chOff x="8371795" y="633327"/>
            <a:chExt cx="922451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765F5BC-5DCE-A66D-B94C-15BE10545A2E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26C656A-1B20-5B89-35C8-42CAE4A36CE0}"/>
                </a:ext>
              </a:extLst>
            </p:cNvPr>
            <p:cNvSpPr txBox="1"/>
            <p:nvPr/>
          </p:nvSpPr>
          <p:spPr>
            <a:xfrm>
              <a:off x="8397923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木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6FF06A67-D794-6435-F27D-3DB481A8D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91F688A-54AD-CE53-F4EE-24F53CCD29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130653" y="8268082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DA87F47-FCD4-7798-DAAA-EF979BC8C550}"/>
              </a:ext>
            </a:extLst>
          </p:cNvPr>
          <p:cNvGrpSpPr/>
          <p:nvPr/>
        </p:nvGrpSpPr>
        <p:grpSpPr>
          <a:xfrm>
            <a:off x="357610" y="8630318"/>
            <a:ext cx="3127126" cy="1117902"/>
            <a:chOff x="1209387" y="6121395"/>
            <a:chExt cx="3011481" cy="1117902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8CBB4DF-8A07-249B-C175-E87470640D9D}"/>
                </a:ext>
              </a:extLst>
            </p:cNvPr>
            <p:cNvSpPr txBox="1"/>
            <p:nvPr/>
          </p:nvSpPr>
          <p:spPr>
            <a:xfrm rot="16200000">
              <a:off x="1105650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8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038C095-721C-E726-68AF-AAB3740AC774}"/>
                </a:ext>
              </a:extLst>
            </p:cNvPr>
            <p:cNvSpPr txBox="1"/>
            <p:nvPr/>
          </p:nvSpPr>
          <p:spPr>
            <a:xfrm rot="16200000">
              <a:off x="2683867" y="5702295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i="0" u="none" strike="noStrike" baseline="0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28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6" name="TextBox 27">
            <a:extLst>
              <a:ext uri="{FF2B5EF4-FFF2-40B4-BE49-F238E27FC236}">
                <a16:creationId xmlns:a16="http://schemas.microsoft.com/office/drawing/2014/main" id="{99BFFDDA-8C5B-D3D9-4B22-D698A7E03A4F}"/>
              </a:ext>
            </a:extLst>
          </p:cNvPr>
          <p:cNvSpPr txBox="1"/>
          <p:nvPr/>
        </p:nvSpPr>
        <p:spPr>
          <a:xfrm>
            <a:off x="725899" y="9189269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　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　</a:t>
            </a:r>
            <a:endParaRPr lang="en-US" sz="3600" b="1" spc="-148" dirty="0">
              <a:solidFill>
                <a:schemeClr val="tx1">
                  <a:lumMod val="75000"/>
                  <a:lumOff val="25000"/>
                </a:schemeClr>
              </a:solidFill>
              <a:effectLst>
                <a:glow rad="139700">
                  <a:schemeClr val="bg1">
                    <a:alpha val="9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NP 秀英丸ゴシック Std B" panose="020F0600000000000000" pitchFamily="34" charset="-128"/>
              <a:ea typeface="DNP 秀英丸ゴシック Std B" panose="020F0600000000000000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A0E1F5B-24A4-1F9D-13AF-98969BB6B2AF}"/>
              </a:ext>
            </a:extLst>
          </p:cNvPr>
          <p:cNvSpPr txBox="1"/>
          <p:nvPr/>
        </p:nvSpPr>
        <p:spPr>
          <a:xfrm rot="16200000">
            <a:off x="5299450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F3F93DA-D084-711D-7060-E688A13B95AB}"/>
              </a:ext>
            </a:extLst>
          </p:cNvPr>
          <p:cNvSpPr txBox="1"/>
          <p:nvPr/>
        </p:nvSpPr>
        <p:spPr>
          <a:xfrm>
            <a:off x="847268" y="7300523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DF83BEC-1AE2-4086-EB00-103863FBC0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804" y="630406"/>
            <a:ext cx="9821123" cy="552438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3C5AD57-0DAF-1CEB-08D2-30358928F3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130653" y="955087"/>
            <a:ext cx="4807626" cy="161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49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74834</TotalTime>
  <Words>36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343</cp:revision>
  <cp:lastPrinted>2024-04-25T02:32:41Z</cp:lastPrinted>
  <dcterms:created xsi:type="dcterms:W3CDTF">2022-09-22T01:47:20Z</dcterms:created>
  <dcterms:modified xsi:type="dcterms:W3CDTF">2025-07-22T05:10:58Z</dcterms:modified>
</cp:coreProperties>
</file>