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36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46B4"/>
    <a:srgbClr val="FA76C8"/>
    <a:srgbClr val="3D1C05"/>
    <a:srgbClr val="FFDE75"/>
    <a:srgbClr val="D6A300"/>
    <a:srgbClr val="F2B800"/>
    <a:srgbClr val="F7C1C2"/>
    <a:srgbClr val="AC1426"/>
    <a:srgbClr val="075701"/>
    <a:srgbClr val="F5B5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69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996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02F70-CA70-AC84-50F6-22290B768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657FB85-F8F4-2921-2DC9-2F0F57659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0"/>
            <a:ext cx="7556500" cy="10688119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257ED3BC-FB9C-18F4-A348-A7F131850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" y="0"/>
            <a:ext cx="7748537" cy="1095974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91F688A-54AD-CE53-F4EE-24F53CCD29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0" r="27943" b="50686"/>
          <a:stretch/>
        </p:blipFill>
        <p:spPr>
          <a:xfrm>
            <a:off x="73642" y="8215289"/>
            <a:ext cx="7560595" cy="1794912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DA87F47-FCD4-7798-DAAA-EF979BC8C550}"/>
              </a:ext>
            </a:extLst>
          </p:cNvPr>
          <p:cNvGrpSpPr/>
          <p:nvPr/>
        </p:nvGrpSpPr>
        <p:grpSpPr>
          <a:xfrm>
            <a:off x="704941" y="8625364"/>
            <a:ext cx="2889388" cy="1117902"/>
            <a:chOff x="1209387" y="6121395"/>
            <a:chExt cx="2782531" cy="1117902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8CBB4DF-8A07-249B-C175-E87470640D9D}"/>
                </a:ext>
              </a:extLst>
            </p:cNvPr>
            <p:cNvSpPr txBox="1"/>
            <p:nvPr/>
          </p:nvSpPr>
          <p:spPr>
            <a:xfrm rot="16200000">
              <a:off x="1105650" y="6225132"/>
              <a:ext cx="1107996" cy="900521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8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6038C095-721C-E726-68AF-AAB3740AC774}"/>
                </a:ext>
              </a:extLst>
            </p:cNvPr>
            <p:cNvSpPr txBox="1"/>
            <p:nvPr/>
          </p:nvSpPr>
          <p:spPr>
            <a:xfrm rot="16200000">
              <a:off x="2454917" y="5702295"/>
              <a:ext cx="1107996" cy="1966007"/>
            </a:xfrm>
            <a:prstGeom prst="rect">
              <a:avLst/>
            </a:prstGeom>
            <a:noFill/>
            <a:effectLst>
              <a:glow rad="127000">
                <a:srgbClr val="E34558"/>
              </a:glow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ja-JP" altLang="en-US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５</a:t>
              </a:r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r>
                <a:rPr lang="en-US" altLang="ja-JP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 </a:t>
              </a:r>
              <a:r>
                <a:rPr lang="ja-JP" altLang="en-US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endParaRPr lang="en-US" altLang="ja-JP" sz="5400" b="1" i="0" u="none" strike="noStrike" baseline="0" dirty="0">
                <a:solidFill>
                  <a:schemeClr val="bg1"/>
                </a:solidFill>
                <a:effectLst>
                  <a:glow rad="88900">
                    <a:srgbClr val="634C0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C9B4BDB-E46E-A60C-9602-6027522E80F7}"/>
              </a:ext>
            </a:extLst>
          </p:cNvPr>
          <p:cNvSpPr txBox="1"/>
          <p:nvPr/>
        </p:nvSpPr>
        <p:spPr>
          <a:xfrm>
            <a:off x="861490" y="6825885"/>
            <a:ext cx="6013342" cy="1287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buNone/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新しい技術や商品が生まれ、生活が便利になるきっかけとなる「万博」。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  <a:p>
            <a:pPr>
              <a:lnSpc>
                <a:spcPts val="3200"/>
              </a:lnSpc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一緒に</a:t>
            </a:r>
            <a:r>
              <a:rPr lang="ja-JP" altLang="en-US" sz="2400" b="0" i="0" dirty="0">
                <a:solidFill>
                  <a:srgbClr val="E60012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未来</a:t>
            </a: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をのぞきに行きましょう！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DC077A62-A4DD-038F-F878-EF4F23DDB9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47537" r="8936" b="39992"/>
          <a:stretch/>
        </p:blipFill>
        <p:spPr>
          <a:xfrm>
            <a:off x="186746" y="5055574"/>
            <a:ext cx="7066006" cy="1612813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16" name="TextBox 27">
            <a:extLst>
              <a:ext uri="{FF2B5EF4-FFF2-40B4-BE49-F238E27FC236}">
                <a16:creationId xmlns:a16="http://schemas.microsoft.com/office/drawing/2014/main" id="{99BFFDDA-8C5B-D3D9-4B22-D698A7E03A4F}"/>
              </a:ext>
            </a:extLst>
          </p:cNvPr>
          <p:cNvSpPr txBox="1"/>
          <p:nvPr/>
        </p:nvSpPr>
        <p:spPr>
          <a:xfrm>
            <a:off x="1055083" y="9189269"/>
            <a:ext cx="4142887" cy="443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ja-JP" alt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　  </a:t>
            </a:r>
            <a:r>
              <a:rPr lang="en-US" sz="3600" b="1" spc="-148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  <a:endParaRPr lang="en-US" sz="3600" b="1" spc="-148" dirty="0">
              <a:solidFill>
                <a:schemeClr val="tx1">
                  <a:lumMod val="75000"/>
                  <a:lumOff val="25000"/>
                </a:schemeClr>
              </a:solidFill>
              <a:effectLst>
                <a:glow rad="139700">
                  <a:schemeClr val="bg1">
                    <a:alpha val="9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NP 秀英丸ゴシック Std B" panose="020F0600000000000000" pitchFamily="34" charset="-128"/>
              <a:ea typeface="DNP 秀英丸ゴシック Std B" panose="020F0600000000000000" pitchFamily="34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F15C52C5-D0C5-F440-AA16-521C4B3C5FD9}"/>
              </a:ext>
            </a:extLst>
          </p:cNvPr>
          <p:cNvGrpSpPr/>
          <p:nvPr/>
        </p:nvGrpSpPr>
        <p:grpSpPr>
          <a:xfrm>
            <a:off x="3019348" y="8965532"/>
            <a:ext cx="922451" cy="635769"/>
            <a:chOff x="8371795" y="633327"/>
            <a:chExt cx="922451" cy="635769"/>
          </a:xfrm>
        </p:grpSpPr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E765F5BC-5DCE-A66D-B94C-15BE10545A2E}"/>
                </a:ext>
              </a:extLst>
            </p:cNvPr>
            <p:cNvSpPr/>
            <p:nvPr/>
          </p:nvSpPr>
          <p:spPr>
            <a:xfrm>
              <a:off x="8371795" y="633327"/>
              <a:ext cx="645818" cy="635769"/>
            </a:xfrm>
            <a:prstGeom prst="ellips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8C921E"/>
                  </a:glow>
                </a:effectLst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26C656A-1B20-5B89-35C8-42CAE4A36CE0}"/>
                </a:ext>
              </a:extLst>
            </p:cNvPr>
            <p:cNvSpPr txBox="1"/>
            <p:nvPr/>
          </p:nvSpPr>
          <p:spPr>
            <a:xfrm>
              <a:off x="8397923" y="684321"/>
              <a:ext cx="8963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</a:rPr>
                <a:t>火</a:t>
              </a: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A0E1F5B-24A4-1F9D-13AF-98969BB6B2AF}"/>
              </a:ext>
            </a:extLst>
          </p:cNvPr>
          <p:cNvSpPr txBox="1"/>
          <p:nvPr/>
        </p:nvSpPr>
        <p:spPr>
          <a:xfrm rot="16200000">
            <a:off x="5180578" y="7578119"/>
            <a:ext cx="677108" cy="3406356"/>
          </a:xfrm>
          <a:prstGeom prst="rect">
            <a:avLst/>
          </a:prstGeom>
          <a:noFill/>
          <a:effectLst>
            <a:outerShdw blurRad="50800" dist="50800" dir="258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vert="eaVert" wrap="square">
            <a:spAutoFit/>
          </a:bodyPr>
          <a:lstStyle/>
          <a:p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14:00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15:00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FF06A67-D794-6435-F27D-3DB481A8D3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33"/>
          <a:stretch/>
        </p:blipFill>
        <p:spPr>
          <a:xfrm rot="10800000">
            <a:off x="17407" y="10146770"/>
            <a:ext cx="7748537" cy="54435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3C5AD57-0DAF-1CEB-08D2-30358928F3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3899" r="57045" b="86093"/>
          <a:stretch/>
        </p:blipFill>
        <p:spPr>
          <a:xfrm>
            <a:off x="250287" y="823642"/>
            <a:ext cx="6688086" cy="2247681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8D04E00-39F2-EF97-6BC2-DF1F72E6060F}"/>
              </a:ext>
            </a:extLst>
          </p:cNvPr>
          <p:cNvSpPr txBox="1"/>
          <p:nvPr/>
        </p:nvSpPr>
        <p:spPr>
          <a:xfrm>
            <a:off x="2573576" y="3826886"/>
            <a:ext cx="74402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5400" dirty="0">
                <a:solidFill>
                  <a:schemeClr val="bg1"/>
                </a:solidFill>
                <a:effectLst>
                  <a:glow rad="127000">
                    <a:srgbClr val="C00000"/>
                  </a:glow>
                </a:effectLst>
                <a:latin typeface="VDL Ｖ７丸ゴシック B" panose="020B0700000000000000" pitchFamily="34" charset="-128"/>
                <a:ea typeface="VDL Ｖ７丸ゴシック B" panose="020B0700000000000000" pitchFamily="34" charset="-128"/>
              </a:rPr>
              <a:t>から生配信！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08C53AB-9865-291B-F8AF-95A56E9F3316}"/>
              </a:ext>
            </a:extLst>
          </p:cNvPr>
          <p:cNvSpPr txBox="1"/>
          <p:nvPr/>
        </p:nvSpPr>
        <p:spPr>
          <a:xfrm>
            <a:off x="861490" y="2401207"/>
            <a:ext cx="744022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0" dirty="0">
                <a:solidFill>
                  <a:schemeClr val="bg1"/>
                </a:solidFill>
                <a:effectLst>
                  <a:glow rad="127000">
                    <a:srgbClr val="F846B4"/>
                  </a:glow>
                </a:effectLst>
                <a:latin typeface="VDL Ｖ７丸ゴシック B" panose="020B0700000000000000" pitchFamily="34" charset="-128"/>
                <a:ea typeface="VDL Ｖ７丸ゴシック B" panose="020B0700000000000000" pitchFamily="34" charset="-128"/>
              </a:rPr>
              <a:t>未来の都市</a:t>
            </a:r>
          </a:p>
        </p:txBody>
      </p:sp>
    </p:spTree>
    <p:extLst>
      <p:ext uri="{BB962C8B-B14F-4D97-AF65-F5344CB8AC3E}">
        <p14:creationId xmlns:p14="http://schemas.microsoft.com/office/powerpoint/2010/main" val="738349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74821</TotalTime>
  <Words>44</Words>
  <Application>Microsoft Office PowerPoint</Application>
  <PresentationFormat>ユーザー設定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07やさしさゴシック手書き</vt:lpstr>
      <vt:lpstr>BIZ UDPゴシック</vt:lpstr>
      <vt:lpstr>DNP 秀英丸ゴシック Std B</vt:lpstr>
      <vt:lpstr>Noto Sans Regular Bold</vt:lpstr>
      <vt:lpstr>VDL Ｖ７丸ゴシック 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337</cp:revision>
  <cp:lastPrinted>2024-04-25T02:32:41Z</cp:lastPrinted>
  <dcterms:created xsi:type="dcterms:W3CDTF">2022-09-22T01:47:20Z</dcterms:created>
  <dcterms:modified xsi:type="dcterms:W3CDTF">2025-07-21T07:06:35Z</dcterms:modified>
</cp:coreProperties>
</file>