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36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1C05"/>
    <a:srgbClr val="FFDE75"/>
    <a:srgbClr val="D6A300"/>
    <a:srgbClr val="F2B800"/>
    <a:srgbClr val="F7C1C2"/>
    <a:srgbClr val="AC1426"/>
    <a:srgbClr val="075701"/>
    <a:srgbClr val="F5B5B7"/>
    <a:srgbClr val="F8EBEB"/>
    <a:srgbClr val="B117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369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44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2025/7/11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02F70-CA70-AC84-50F6-22290B768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87384BC7-98A0-0B41-6141-06B8F1791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07" y="-248135"/>
            <a:ext cx="7556500" cy="10688119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257ED3BC-FB9C-18F4-A348-A7F1318506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524" y="-14637"/>
            <a:ext cx="7748537" cy="1095974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91F688A-54AD-CE53-F4EE-24F53CCD29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80" r="27943" b="50686"/>
          <a:stretch/>
        </p:blipFill>
        <p:spPr>
          <a:xfrm>
            <a:off x="73642" y="8215289"/>
            <a:ext cx="7560595" cy="1794912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5DA87F47-FCD4-7798-DAAA-EF979BC8C550}"/>
              </a:ext>
            </a:extLst>
          </p:cNvPr>
          <p:cNvGrpSpPr/>
          <p:nvPr/>
        </p:nvGrpSpPr>
        <p:grpSpPr>
          <a:xfrm>
            <a:off x="366276" y="8625364"/>
            <a:ext cx="3126455" cy="1134835"/>
            <a:chOff x="883246" y="6121395"/>
            <a:chExt cx="3010829" cy="1134835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98CBB4DF-8A07-249B-C175-E87470640D9D}"/>
                </a:ext>
              </a:extLst>
            </p:cNvPr>
            <p:cNvSpPr txBox="1"/>
            <p:nvPr/>
          </p:nvSpPr>
          <p:spPr>
            <a:xfrm rot="16200000">
              <a:off x="779509" y="6225132"/>
              <a:ext cx="1107996" cy="900521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7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6038C095-721C-E726-68AF-AAB3740AC774}"/>
                </a:ext>
              </a:extLst>
            </p:cNvPr>
            <p:cNvSpPr txBox="1"/>
            <p:nvPr/>
          </p:nvSpPr>
          <p:spPr>
            <a:xfrm rot="16200000">
              <a:off x="2357074" y="5719228"/>
              <a:ext cx="1107996" cy="1966007"/>
            </a:xfrm>
            <a:prstGeom prst="rect">
              <a:avLst/>
            </a:prstGeom>
            <a:noFill/>
            <a:effectLst>
              <a:glow rad="127000">
                <a:srgbClr val="E34558"/>
              </a:glow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30 </a:t>
              </a:r>
              <a:r>
                <a:rPr lang="en-US" altLang="ja-JP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 </a:t>
              </a:r>
              <a:r>
                <a:rPr lang="ja-JP" altLang="en-US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endParaRPr lang="en-US" altLang="ja-JP" sz="5400" b="1" i="0" u="none" strike="noStrike" baseline="0" dirty="0">
                <a:solidFill>
                  <a:schemeClr val="bg1"/>
                </a:solidFill>
                <a:effectLst>
                  <a:glow rad="88900">
                    <a:srgbClr val="634C0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pic>
        <p:nvPicPr>
          <p:cNvPr id="28" name="図 27">
            <a:extLst>
              <a:ext uri="{FF2B5EF4-FFF2-40B4-BE49-F238E27FC236}">
                <a16:creationId xmlns:a16="http://schemas.microsoft.com/office/drawing/2014/main" id="{DC077A62-A4DD-038F-F878-EF4F23DDB9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 t="47537" r="8936" b="39992"/>
          <a:stretch/>
        </p:blipFill>
        <p:spPr>
          <a:xfrm>
            <a:off x="186746" y="6037706"/>
            <a:ext cx="7066007" cy="1612813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16" name="TextBox 27">
            <a:extLst>
              <a:ext uri="{FF2B5EF4-FFF2-40B4-BE49-F238E27FC236}">
                <a16:creationId xmlns:a16="http://schemas.microsoft.com/office/drawing/2014/main" id="{99BFFDDA-8C5B-D3D9-4B22-D698A7E03A4F}"/>
              </a:ext>
            </a:extLst>
          </p:cNvPr>
          <p:cNvSpPr txBox="1"/>
          <p:nvPr/>
        </p:nvSpPr>
        <p:spPr>
          <a:xfrm>
            <a:off x="699486" y="9189269"/>
            <a:ext cx="4142887" cy="4437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</a:t>
            </a:r>
            <a:r>
              <a:rPr lang="ja-JP" alt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　   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F15C52C5-D0C5-F440-AA16-521C4B3C5FD9}"/>
              </a:ext>
            </a:extLst>
          </p:cNvPr>
          <p:cNvGrpSpPr/>
          <p:nvPr/>
        </p:nvGrpSpPr>
        <p:grpSpPr>
          <a:xfrm>
            <a:off x="3307215" y="8965532"/>
            <a:ext cx="948528" cy="635769"/>
            <a:chOff x="8371795" y="633327"/>
            <a:chExt cx="948528" cy="635769"/>
          </a:xfrm>
        </p:grpSpPr>
        <p:sp>
          <p:nvSpPr>
            <p:cNvPr id="11" name="楕円 10">
              <a:extLst>
                <a:ext uri="{FF2B5EF4-FFF2-40B4-BE49-F238E27FC236}">
                  <a16:creationId xmlns:a16="http://schemas.microsoft.com/office/drawing/2014/main" id="{E765F5BC-5DCE-A66D-B94C-15BE10545A2E}"/>
                </a:ext>
              </a:extLst>
            </p:cNvPr>
            <p:cNvSpPr/>
            <p:nvPr/>
          </p:nvSpPr>
          <p:spPr>
            <a:xfrm>
              <a:off x="8371795" y="633327"/>
              <a:ext cx="645818" cy="635769"/>
            </a:xfrm>
            <a:prstGeom prst="ellips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8C921E"/>
                  </a:glow>
                </a:effectLst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126C656A-1B20-5B89-35C8-42CAE4A36CE0}"/>
                </a:ext>
              </a:extLst>
            </p:cNvPr>
            <p:cNvSpPr txBox="1"/>
            <p:nvPr/>
          </p:nvSpPr>
          <p:spPr>
            <a:xfrm>
              <a:off x="8424000" y="684321"/>
              <a:ext cx="8963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</a:rPr>
                <a:t>水</a:t>
              </a:r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A0E1F5B-24A4-1F9D-13AF-98969BB6B2AF}"/>
              </a:ext>
            </a:extLst>
          </p:cNvPr>
          <p:cNvSpPr txBox="1"/>
          <p:nvPr/>
        </p:nvSpPr>
        <p:spPr>
          <a:xfrm rot="16200000">
            <a:off x="5417644" y="7578119"/>
            <a:ext cx="677108" cy="3406356"/>
          </a:xfrm>
          <a:prstGeom prst="rect">
            <a:avLst/>
          </a:prstGeom>
          <a:noFill/>
          <a:effectLst>
            <a:outerShdw blurRad="50800" dist="50800" dir="2580000" algn="ctr" rotWithShape="0">
              <a:schemeClr val="accent5">
                <a:lumMod val="60000"/>
                <a:lumOff val="40000"/>
              </a:schemeClr>
            </a:outerShdw>
          </a:effectLst>
        </p:spPr>
        <p:txBody>
          <a:bodyPr vert="eaVert" wrap="square">
            <a:spAutoFit/>
          </a:bodyPr>
          <a:lstStyle/>
          <a:p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14:00</a:t>
            </a:r>
            <a:r>
              <a:rPr lang="ja-JP" altLang="en-US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15:00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51EF9F1-9CD0-62B5-AE53-E72F8BD647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3899" r="57045" b="86093"/>
          <a:stretch/>
        </p:blipFill>
        <p:spPr>
          <a:xfrm>
            <a:off x="253341" y="1329168"/>
            <a:ext cx="7748538" cy="260407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FF06A67-D794-6435-F27D-3DB481A8D3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033"/>
          <a:stretch/>
        </p:blipFill>
        <p:spPr>
          <a:xfrm rot="10800000">
            <a:off x="17407" y="10146770"/>
            <a:ext cx="7748537" cy="54435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020196E-58F0-FF49-41EC-681F0FBB2C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98"/>
          <a:stretch>
            <a:fillRect/>
          </a:stretch>
        </p:blipFill>
        <p:spPr>
          <a:xfrm>
            <a:off x="-1770323" y="3334421"/>
            <a:ext cx="11446712" cy="370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349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74788</TotalTime>
  <Words>9</Words>
  <Application>Microsoft Office PowerPoint</Application>
  <PresentationFormat>ユーザー設定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1" baseType="lpstr">
      <vt:lpstr>BIZ UDPゴシック</vt:lpstr>
      <vt:lpstr>DNP 秀英丸ゴシック Std B</vt:lpstr>
      <vt:lpstr>Noto Sans Regular Bold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336</cp:revision>
  <cp:lastPrinted>2024-04-25T02:32:41Z</cp:lastPrinted>
  <dcterms:created xsi:type="dcterms:W3CDTF">2022-09-22T01:47:20Z</dcterms:created>
  <dcterms:modified xsi:type="dcterms:W3CDTF">2025-07-11T06:41:33Z</dcterms:modified>
</cp:coreProperties>
</file>