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38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5701"/>
    <a:srgbClr val="3D1C05"/>
    <a:srgbClr val="FFDE75"/>
    <a:srgbClr val="D6A300"/>
    <a:srgbClr val="F2B800"/>
    <a:srgbClr val="F7C1C2"/>
    <a:srgbClr val="AC1426"/>
    <a:srgbClr val="F5B5B7"/>
    <a:srgbClr val="F8EBEB"/>
    <a:srgbClr val="B117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69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996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2025/7/9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6ABC1-D878-ACD0-F5A8-D439FED5C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648E1F2-8CCA-8C05-1654-00AA76546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2399"/>
            <a:ext cx="7556500" cy="10688119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9D89B2F7-6971-6965-945E-48FF41648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320"/>
            <a:ext cx="7556500" cy="1068811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FAA827B-9EE1-5321-07EB-E5B16A19C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60"/>
          <a:stretch/>
        </p:blipFill>
        <p:spPr>
          <a:xfrm>
            <a:off x="-1105" y="124410"/>
            <a:ext cx="7556500" cy="4468138"/>
          </a:xfrm>
          <a:prstGeom prst="rect">
            <a:avLst/>
          </a:prstGeom>
        </p:spPr>
      </p:pic>
      <p:sp>
        <p:nvSpPr>
          <p:cNvPr id="19" name="楕円 18">
            <a:extLst>
              <a:ext uri="{FF2B5EF4-FFF2-40B4-BE49-F238E27FC236}">
                <a16:creationId xmlns:a16="http://schemas.microsoft.com/office/drawing/2014/main" id="{FE39D62C-24EB-748E-4F82-29A33FBF9D24}"/>
              </a:ext>
            </a:extLst>
          </p:cNvPr>
          <p:cNvSpPr/>
          <p:nvPr/>
        </p:nvSpPr>
        <p:spPr>
          <a:xfrm>
            <a:off x="-924672" y="3801107"/>
            <a:ext cx="9082354" cy="190072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251A7399-9836-6C34-94EC-9726A3FD0F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974" y="4604"/>
            <a:ext cx="7748537" cy="109597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7F7A835-EBCD-266B-ADF6-3DB307B801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186837" y="8581567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90D0EB4-2DCC-956B-480B-0E4560FE6716}"/>
              </a:ext>
            </a:extLst>
          </p:cNvPr>
          <p:cNvGrpSpPr/>
          <p:nvPr/>
        </p:nvGrpSpPr>
        <p:grpSpPr>
          <a:xfrm>
            <a:off x="461526" y="8930165"/>
            <a:ext cx="3018315" cy="1107997"/>
            <a:chOff x="883246" y="6121395"/>
            <a:chExt cx="2906690" cy="1107997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C214ECA-0918-58B1-8753-4395DEB51454}"/>
                </a:ext>
              </a:extLst>
            </p:cNvPr>
            <p:cNvSpPr txBox="1"/>
            <p:nvPr/>
          </p:nvSpPr>
          <p:spPr>
            <a:xfrm rot="16200000">
              <a:off x="779509" y="6225132"/>
              <a:ext cx="1107996" cy="90052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7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291430AA-1934-4780-952C-ABEFC89C2605}"/>
                </a:ext>
              </a:extLst>
            </p:cNvPr>
            <p:cNvSpPr txBox="1"/>
            <p:nvPr/>
          </p:nvSpPr>
          <p:spPr>
            <a:xfrm rot="16200000">
              <a:off x="2252935" y="5692390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１５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  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pic>
        <p:nvPicPr>
          <p:cNvPr id="23" name="図 22">
            <a:extLst>
              <a:ext uri="{FF2B5EF4-FFF2-40B4-BE49-F238E27FC236}">
                <a16:creationId xmlns:a16="http://schemas.microsoft.com/office/drawing/2014/main" id="{1E7994D7-91DF-D45B-7391-A2F89C1674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749100" y="2517001"/>
            <a:ext cx="6998332" cy="2351947"/>
          </a:xfrm>
          <a:prstGeom prst="rect">
            <a:avLst/>
          </a:prstGeom>
        </p:spPr>
      </p:pic>
      <p:sp>
        <p:nvSpPr>
          <p:cNvPr id="16" name="TextBox 27">
            <a:extLst>
              <a:ext uri="{FF2B5EF4-FFF2-40B4-BE49-F238E27FC236}">
                <a16:creationId xmlns:a16="http://schemas.microsoft.com/office/drawing/2014/main" id="{D1A77EB8-6D55-47F8-C84C-016A7DBEAC42}"/>
              </a:ext>
            </a:extLst>
          </p:cNvPr>
          <p:cNvSpPr txBox="1"/>
          <p:nvPr/>
        </p:nvSpPr>
        <p:spPr>
          <a:xfrm>
            <a:off x="775686" y="9511001"/>
            <a:ext cx="4142887" cy="44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C614EDB-434B-920F-67C5-B33C21415C1C}"/>
              </a:ext>
            </a:extLst>
          </p:cNvPr>
          <p:cNvGrpSpPr/>
          <p:nvPr/>
        </p:nvGrpSpPr>
        <p:grpSpPr>
          <a:xfrm>
            <a:off x="3156932" y="9287263"/>
            <a:ext cx="948528" cy="635769"/>
            <a:chOff x="8371795" y="633327"/>
            <a:chExt cx="948528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0D95C54C-F153-EC73-7D6B-7E6D3AA4190B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047002EA-475B-9FDF-8C58-A96978115531}"/>
                </a:ext>
              </a:extLst>
            </p:cNvPr>
            <p:cNvSpPr txBox="1"/>
            <p:nvPr/>
          </p:nvSpPr>
          <p:spPr>
            <a:xfrm>
              <a:off x="8424000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火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1EE72AD-A313-217D-F683-C96BA1381B8A}"/>
              </a:ext>
            </a:extLst>
          </p:cNvPr>
          <p:cNvSpPr txBox="1"/>
          <p:nvPr/>
        </p:nvSpPr>
        <p:spPr>
          <a:xfrm rot="16200000">
            <a:off x="5417644" y="7882920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E6DCA34-4E22-A1E0-2A3C-D0FA68821DA4}"/>
              </a:ext>
            </a:extLst>
          </p:cNvPr>
          <p:cNvSpPr txBox="1"/>
          <p:nvPr/>
        </p:nvSpPr>
        <p:spPr>
          <a:xfrm>
            <a:off x="0" y="4168896"/>
            <a:ext cx="105246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200" dirty="0">
                <a:solidFill>
                  <a:srgbClr val="002060"/>
                </a:solidFill>
                <a:effectLst>
                  <a:glow rad="127000">
                    <a:srgbClr val="FFDE75">
                      <a:alpha val="81000"/>
                    </a:srgbClr>
                  </a:glow>
                </a:effectLst>
                <a:latin typeface="VDL Ｖ７丸ゴシック B" panose="020B0700000000000000" pitchFamily="34" charset="-128"/>
                <a:ea typeface="VDL Ｖ７丸ゴシック B" panose="020B0700000000000000" pitchFamily="34" charset="-128"/>
              </a:rPr>
              <a:t>～</a:t>
            </a:r>
            <a:r>
              <a:rPr lang="ja-JP" altLang="en-US" sz="5200" i="0" dirty="0">
                <a:solidFill>
                  <a:srgbClr val="002060"/>
                </a:solidFill>
                <a:effectLst>
                  <a:glow rad="127000">
                    <a:srgbClr val="FFDE75">
                      <a:alpha val="81000"/>
                    </a:srgbClr>
                  </a:glow>
                </a:effectLst>
                <a:latin typeface="VDL Ｖ７丸ゴシック B" panose="020B0700000000000000" pitchFamily="34" charset="-128"/>
                <a:ea typeface="VDL Ｖ７丸ゴシック B" panose="020B0700000000000000" pitchFamily="34" charset="-128"/>
              </a:rPr>
              <a:t>大屋根リングに登る～</a:t>
            </a:r>
            <a:endParaRPr lang="ja-JP" altLang="en-US" sz="5200" dirty="0">
              <a:solidFill>
                <a:srgbClr val="002060"/>
              </a:solidFill>
              <a:effectLst>
                <a:glow rad="127000">
                  <a:srgbClr val="FFDE75">
                    <a:alpha val="81000"/>
                  </a:srgbClr>
                </a:glow>
              </a:effectLst>
              <a:latin typeface="VDL Ｖ７丸ゴシック B" panose="020B0700000000000000" pitchFamily="34" charset="-128"/>
              <a:ea typeface="VDL Ｖ７丸ゴシック B" panose="020B0700000000000000" pitchFamily="34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D9AB26D-5087-4B8C-A604-636C6FD0A6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935" y="5752715"/>
            <a:ext cx="5196544" cy="3464363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B631C44-BB80-6CAC-1680-D7FE14BFA07C}"/>
              </a:ext>
            </a:extLst>
          </p:cNvPr>
          <p:cNvSpPr txBox="1"/>
          <p:nvPr/>
        </p:nvSpPr>
        <p:spPr>
          <a:xfrm>
            <a:off x="453446" y="6693987"/>
            <a:ext cx="6013342" cy="2108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大阪・関西万博会場の</a:t>
            </a:r>
            <a:endParaRPr lang="en-US" altLang="ja-JP" sz="2400" b="0" i="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シンボルとなる建築物、</a:t>
            </a:r>
            <a:endParaRPr lang="en-US" altLang="ja-JP" sz="2400" b="0" i="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大屋根リングに登って</a:t>
            </a:r>
            <a:endParaRPr lang="en-US" altLang="ja-JP" sz="2400" b="0" i="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散策や景色を一緒に楽しみ</a:t>
            </a:r>
            <a:endParaRPr lang="en-US" altLang="ja-JP" sz="2400" b="0" i="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650BEF2-C372-DA1C-C618-7647A9E05725}"/>
              </a:ext>
            </a:extLst>
          </p:cNvPr>
          <p:cNvSpPr txBox="1"/>
          <p:nvPr/>
        </p:nvSpPr>
        <p:spPr>
          <a:xfrm>
            <a:off x="2882718" y="8894949"/>
            <a:ext cx="6013342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200"/>
              </a:lnSpc>
              <a:buNone/>
            </a:pPr>
            <a:r>
              <a:rPr lang="ja-JP" altLang="en-US" sz="2800" b="1" i="0" dirty="0">
                <a:solidFill>
                  <a:schemeClr val="bg1"/>
                </a:solidFill>
                <a:effectLst>
                  <a:glow rad="127000">
                    <a:srgbClr val="3D1C05"/>
                  </a:glow>
                </a:effectLst>
                <a:latin typeface="VDL Ｖ７丸ゴシック EB" panose="020B0800000000000000" pitchFamily="34" charset="-128"/>
                <a:ea typeface="VDL Ｖ７丸ゴシック EB" panose="020B0800000000000000" pitchFamily="34" charset="-128"/>
              </a:rPr>
              <a:t>ごぼう先生</a:t>
            </a:r>
            <a:endParaRPr lang="ja-JP" altLang="en-US" sz="2800" b="1" dirty="0">
              <a:solidFill>
                <a:schemeClr val="bg1"/>
              </a:solidFill>
              <a:effectLst>
                <a:glow rad="127000">
                  <a:srgbClr val="3D1C05"/>
                </a:glow>
              </a:effectLst>
              <a:latin typeface="VDL Ｖ７丸ゴシック EB" panose="020B0800000000000000" pitchFamily="34" charset="-128"/>
              <a:ea typeface="VDL Ｖ７丸ゴシック EB" panose="020B0800000000000000" pitchFamily="34" charset="-128"/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819D2116-83B7-B491-554B-23CFD33BDF7B}"/>
              </a:ext>
            </a:extLst>
          </p:cNvPr>
          <p:cNvSpPr/>
          <p:nvPr/>
        </p:nvSpPr>
        <p:spPr>
          <a:xfrm>
            <a:off x="982134" y="5101839"/>
            <a:ext cx="5776184" cy="706645"/>
          </a:xfrm>
          <a:prstGeom prst="roundRect">
            <a:avLst>
              <a:gd name="adj" fmla="val 45299"/>
            </a:avLst>
          </a:prstGeom>
          <a:solidFill>
            <a:srgbClr val="0757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CC0C88F-590B-B7E0-A2AE-8E5B42F64985}"/>
              </a:ext>
            </a:extLst>
          </p:cNvPr>
          <p:cNvSpPr txBox="1"/>
          <p:nvPr/>
        </p:nvSpPr>
        <p:spPr>
          <a:xfrm>
            <a:off x="1018520" y="5162774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solidFill>
                  <a:schemeClr val="bg1"/>
                </a:solidFill>
                <a:effectLst>
                  <a:glow rad="127000">
                    <a:srgbClr val="C00000"/>
                  </a:glow>
                </a:effectLst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＆バングラデシュパビリオン</a:t>
            </a:r>
          </a:p>
        </p:txBody>
      </p:sp>
    </p:spTree>
    <p:extLst>
      <p:ext uri="{BB962C8B-B14F-4D97-AF65-F5344CB8AC3E}">
        <p14:creationId xmlns:p14="http://schemas.microsoft.com/office/powerpoint/2010/main" val="477290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74753</TotalTime>
  <Words>44</Words>
  <Application>Microsoft Office PowerPoint</Application>
  <PresentationFormat>ユーザー設定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4" baseType="lpstr">
      <vt:lpstr>07やさしさゴシック手書き</vt:lpstr>
      <vt:lpstr>BIZ UDPゴシック</vt:lpstr>
      <vt:lpstr>DNP 秀英丸ゴシック Std B</vt:lpstr>
      <vt:lpstr>Noto Sans Regular Bold</vt:lpstr>
      <vt:lpstr>VDL Ｖ７丸ゴシック B</vt:lpstr>
      <vt:lpstr>VDL Ｖ７丸ゴシック EB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333</cp:revision>
  <cp:lastPrinted>2024-04-25T02:32:41Z</cp:lastPrinted>
  <dcterms:created xsi:type="dcterms:W3CDTF">2022-09-22T01:47:20Z</dcterms:created>
  <dcterms:modified xsi:type="dcterms:W3CDTF">2025-07-09T02:55:57Z</dcterms:modified>
</cp:coreProperties>
</file>