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342" r:id="rId4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カレンダー&#10;&#10;AI 生成コンテンツは誤りを含む可能性があります。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"/>
            <a:ext cx="6858000" cy="970014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332490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BAF1BA-D4AE-4F62-B331-B5633CC9F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1997</TotalTime>
  <Words>20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75</cp:revision>
  <cp:lastPrinted>2023-04-22T05:57:36Z</cp:lastPrinted>
  <dcterms:created xsi:type="dcterms:W3CDTF">2022-02-20T16:12:08Z</dcterms:created>
  <dcterms:modified xsi:type="dcterms:W3CDTF">2025-06-26T00:49:27Z</dcterms:modified>
</cp:coreProperties>
</file>