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notesMasterIdLst>
    <p:notesMasterId r:id="rId5"/>
  </p:notesMasterIdLst>
  <p:sldIdLst>
    <p:sldId id="356" r:id="rId4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4C770941-9CAE-4D24-9274-C825EB208C9F}"/>
    <pc:docChg chg="modSld">
      <pc:chgData name="寺田 勝也" userId="8c59538c-4358-4eb0-84dd-2e7cb114f0dc" providerId="ADAL" clId="{4C770941-9CAE-4D24-9274-C825EB208C9F}" dt="2025-05-12T07:54:51.850" v="2" actId="20577"/>
      <pc:docMkLst>
        <pc:docMk/>
      </pc:docMkLst>
      <pc:sldChg chg="modSp mod">
        <pc:chgData name="寺田 勝也" userId="8c59538c-4358-4eb0-84dd-2e7cb114f0dc" providerId="ADAL" clId="{4C770941-9CAE-4D24-9274-C825EB208C9F}" dt="2025-05-12T07:54:51.850" v="2" actId="20577"/>
        <pc:sldMkLst>
          <pc:docMk/>
          <pc:sldMk cId="3590631455" sldId="356"/>
        </pc:sldMkLst>
        <pc:spChg chg="mod">
          <ac:chgData name="寺田 勝也" userId="8c59538c-4358-4eb0-84dd-2e7cb114f0dc" providerId="ADAL" clId="{4C770941-9CAE-4D24-9274-C825EB208C9F}" dt="2025-05-12T07:54:51.850" v="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474DF0AF-3E87-4151-A6EE-9A59D215F42F}"/>
    <pc:docChg chg="modSld">
      <pc:chgData name="寺田 勝也" userId="8c59538c-4358-4eb0-84dd-2e7cb114f0dc" providerId="ADAL" clId="{474DF0AF-3E87-4151-A6EE-9A59D215F42F}" dt="2025-05-28T08:49:22.701" v="22" actId="20577"/>
      <pc:docMkLst>
        <pc:docMk/>
      </pc:docMkLst>
      <pc:sldChg chg="modSp mod">
        <pc:chgData name="寺田 勝也" userId="8c59538c-4358-4eb0-84dd-2e7cb114f0dc" providerId="ADAL" clId="{474DF0AF-3E87-4151-A6EE-9A59D215F42F}" dt="2025-05-28T08:49:22.701" v="22" actId="20577"/>
        <pc:sldMkLst>
          <pc:docMk/>
          <pc:sldMk cId="3590631455" sldId="356"/>
        </pc:sldMkLst>
        <pc:spChg chg="mod">
          <ac:chgData name="寺田 勝也" userId="8c59538c-4358-4eb0-84dd-2e7cb114f0dc" providerId="ADAL" clId="{474DF0AF-3E87-4151-A6EE-9A59D215F42F}" dt="2025-05-28T08:49:22.701" v="2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0B183B64-14A1-4367-B766-03D542818AE1}"/>
    <pc:docChg chg="modSld">
      <pc:chgData name="寺田 勝也" userId="8c59538c-4358-4eb0-84dd-2e7cb114f0dc" providerId="ADAL" clId="{0B183B64-14A1-4367-B766-03D542818AE1}" dt="2025-05-02T05:54:49.466" v="14" actId="20577"/>
      <pc:docMkLst>
        <pc:docMk/>
      </pc:docMkLst>
      <pc:sldChg chg="modSp mod">
        <pc:chgData name="寺田 勝也" userId="8c59538c-4358-4eb0-84dd-2e7cb114f0dc" providerId="ADAL" clId="{0B183B64-14A1-4367-B766-03D542818AE1}" dt="2025-05-02T05:54:49.466" v="14" actId="20577"/>
        <pc:sldMkLst>
          <pc:docMk/>
          <pc:sldMk cId="3590631455" sldId="356"/>
        </pc:sldMkLst>
        <pc:spChg chg="mod">
          <ac:chgData name="寺田 勝也" userId="8c59538c-4358-4eb0-84dd-2e7cb114f0dc" providerId="ADAL" clId="{0B183B64-14A1-4367-B766-03D542818AE1}" dt="2025-05-02T05:54:49.466" v="14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8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b="1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小塚ゴシック Pro H" panose="020B0800000000000000" pitchFamily="34" charset="-128"/>
                <a:ea typeface="小塚ゴシック Pro H" panose="020B0800000000000000" pitchFamily="34" charset="-128"/>
              </a:rPr>
              <a:t>歌って踊って</a:t>
            </a:r>
            <a:endParaRPr kumimoji="1" lang="en-US" altLang="ja-JP" sz="4400" b="1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小塚ゴシック Pro H" panose="020B0800000000000000" pitchFamily="34" charset="-128"/>
              <a:ea typeface="小塚ゴシック Pro H" panose="020B0800000000000000" pitchFamily="34" charset="-128"/>
            </a:endParaRPr>
          </a:p>
          <a:p>
            <a:pPr algn="ctr"/>
            <a:r>
              <a:rPr kumimoji="1" lang="ja-JP" altLang="en-US" sz="4400" b="1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小塚ゴシック Pro H" panose="020B0800000000000000" pitchFamily="34" charset="-128"/>
                <a:ea typeface="小塚ゴシック Pro H" panose="020B0800000000000000" pitchFamily="34" charset="-128"/>
              </a:rPr>
              <a:t>今日も</a:t>
            </a:r>
            <a:r>
              <a:rPr kumimoji="1" lang="en-US" altLang="ja-JP" sz="4400" b="1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小塚ゴシック Pro H" panose="020B0800000000000000" pitchFamily="34" charset="-128"/>
                <a:ea typeface="小塚ゴシック Pro H" panose="020B0800000000000000" pitchFamily="34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BAF1BA-D4AE-4F62-B331-B5633CC9F789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メイリオ</vt:lpstr>
      <vt:lpstr>小塚ゴシック Pro H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2</cp:revision>
  <cp:lastPrinted>2023-04-22T05:57:36Z</cp:lastPrinted>
  <dcterms:created xsi:type="dcterms:W3CDTF">2022-02-20T16:12:08Z</dcterms:created>
  <dcterms:modified xsi:type="dcterms:W3CDTF">2025-05-28T08:49:24Z</dcterms:modified>
</cp:coreProperties>
</file>