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notesMasterIdLst>
    <p:notesMasterId r:id="rId5"/>
  </p:notesMasterIdLst>
  <p:sldIdLst>
    <p:sldId id="349" r:id="rId4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810"/>
    <a:srgbClr val="FFFFFF"/>
    <a:srgbClr val="FF0066"/>
    <a:srgbClr val="FF6600"/>
    <a:srgbClr val="F1B00D"/>
    <a:srgbClr val="FA4700"/>
    <a:srgbClr val="F64C08"/>
    <a:srgbClr val="B03200"/>
    <a:srgbClr val="FFD7D7"/>
    <a:srgbClr val="981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openxmlformats.org/officeDocument/2006/relationships/customXml" Target="../customXml/item3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0772FF95-8386-4C36-B395-585656294D95}"/>
    <pc:docChg chg="modSld">
      <pc:chgData name="奥田陽子" userId="5bf8eb3d-eb6b-4939-b4ac-48d545c81564" providerId="ADAL" clId="{0772FF95-8386-4C36-B395-585656294D95}" dt="2025-06-06T00:44:57.898" v="0" actId="164"/>
      <pc:docMkLst>
        <pc:docMk/>
      </pc:docMkLst>
      <pc:sldChg chg="addSp modSp">
        <pc:chgData name="奥田陽子" userId="5bf8eb3d-eb6b-4939-b4ac-48d545c81564" providerId="ADAL" clId="{0772FF95-8386-4C36-B395-585656294D95}" dt="2025-06-06T00:44:57.898" v="0" actId="164"/>
        <pc:sldMkLst>
          <pc:docMk/>
          <pc:sldMk cId="2956980552" sldId="349"/>
        </pc:sldMkLst>
        <pc:grpChg chg="add mod">
          <ac:chgData name="奥田陽子" userId="5bf8eb3d-eb6b-4939-b4ac-48d545c81564" providerId="ADAL" clId="{0772FF95-8386-4C36-B395-585656294D95}" dt="2025-06-06T00:44:57.898" v="0" actId="164"/>
          <ac:grpSpMkLst>
            <pc:docMk/>
            <pc:sldMk cId="2956980552" sldId="349"/>
            <ac:grpSpMk id="2" creationId="{F90FAB66-FB9A-D28C-1C71-6FDEFB88A00C}"/>
          </ac:grpSpMkLst>
        </pc:grpChg>
        <pc:picChg chg="mod">
          <ac:chgData name="奥田陽子" userId="5bf8eb3d-eb6b-4939-b4ac-48d545c81564" providerId="ADAL" clId="{0772FF95-8386-4C36-B395-585656294D95}" dt="2025-06-06T00:44:57.898" v="0" actId="164"/>
          <ac:picMkLst>
            <pc:docMk/>
            <pc:sldMk cId="2956980552" sldId="349"/>
            <ac:picMk id="54" creationId="{08E9DE14-3F34-E5B8-2ACD-57E913A29F2E}"/>
          </ac:picMkLst>
        </pc:picChg>
        <pc:picChg chg="mod">
          <ac:chgData name="奥田陽子" userId="5bf8eb3d-eb6b-4939-b4ac-48d545c81564" providerId="ADAL" clId="{0772FF95-8386-4C36-B395-585656294D95}" dt="2025-06-06T00:44:57.898" v="0" actId="164"/>
          <ac:picMkLst>
            <pc:docMk/>
            <pc:sldMk cId="2956980552" sldId="349"/>
            <ac:picMk id="55" creationId="{63FE9E99-E8FA-5035-E6AF-48A025AB1871}"/>
          </ac:picMkLst>
        </pc:picChg>
      </pc:sldChg>
    </pc:docChg>
  </pc:docChgLst>
  <pc:docChgLst>
    <pc:chgData name="奥田陽子" userId="5bf8eb3d-eb6b-4939-b4ac-48d545c81564" providerId="ADAL" clId="{BFB48C26-2FE2-479D-AB88-742185E6647C}"/>
    <pc:docChg chg="modSld">
      <pc:chgData name="奥田陽子" userId="5bf8eb3d-eb6b-4939-b4ac-48d545c81564" providerId="ADAL" clId="{BFB48C26-2FE2-479D-AB88-742185E6647C}" dt="2025-05-30T13:02:06.161" v="10" actId="1076"/>
      <pc:docMkLst>
        <pc:docMk/>
      </pc:docMkLst>
      <pc:sldChg chg="modSp mod">
        <pc:chgData name="奥田陽子" userId="5bf8eb3d-eb6b-4939-b4ac-48d545c81564" providerId="ADAL" clId="{BFB48C26-2FE2-479D-AB88-742185E6647C}" dt="2025-05-30T13:01:01.229" v="0" actId="1076"/>
        <pc:sldMkLst>
          <pc:docMk/>
          <pc:sldMk cId="3607911042" sldId="345"/>
        </pc:sldMkLst>
      </pc:sldChg>
      <pc:sldChg chg="modSp mod">
        <pc:chgData name="奥田陽子" userId="5bf8eb3d-eb6b-4939-b4ac-48d545c81564" providerId="ADAL" clId="{BFB48C26-2FE2-479D-AB88-742185E6647C}" dt="2025-05-30T13:02:06.161" v="10" actId="1076"/>
        <pc:sldMkLst>
          <pc:docMk/>
          <pc:sldMk cId="2956980552" sldId="349"/>
        </pc:sldMkLst>
        <pc:picChg chg="mod modCrop">
          <ac:chgData name="奥田陽子" userId="5bf8eb3d-eb6b-4939-b4ac-48d545c81564" providerId="ADAL" clId="{BFB48C26-2FE2-479D-AB88-742185E6647C}" dt="2025-05-30T13:02:06.161" v="10" actId="1076"/>
          <ac:picMkLst>
            <pc:docMk/>
            <pc:sldMk cId="2956980552" sldId="349"/>
            <ac:picMk id="5" creationId="{4DDEDBED-E7DC-D4D8-016D-DFC19593CD70}"/>
          </ac:picMkLst>
        </pc:picChg>
      </pc:sldChg>
    </pc:docChg>
  </pc:docChgLst>
  <pc:docChgLst>
    <pc:chgData name="奥田陽子" userId="5bf8eb3d-eb6b-4939-b4ac-48d545c81564" providerId="ADAL" clId="{1ACDB77B-994C-48E8-9E59-0D2BC5585680}"/>
    <pc:docChg chg="addSld delSld modSld">
      <pc:chgData name="奥田陽子" userId="5bf8eb3d-eb6b-4939-b4ac-48d545c81564" providerId="ADAL" clId="{1ACDB77B-994C-48E8-9E59-0D2BC5585680}" dt="2025-05-01T02:06:27.468" v="19" actId="47"/>
      <pc:docMkLst>
        <pc:docMk/>
      </pc:docMkLst>
      <pc:sldChg chg="addSp modSp mod">
        <pc:chgData name="奥田陽子" userId="5bf8eb3d-eb6b-4939-b4ac-48d545c81564" providerId="ADAL" clId="{1ACDB77B-994C-48E8-9E59-0D2BC5585680}" dt="2025-05-01T02:02:49.402" v="18" actId="164"/>
        <pc:sldMkLst>
          <pc:docMk/>
          <pc:sldMk cId="2995835304" sldId="342"/>
        </pc:sldMkLst>
      </pc:sldChg>
      <pc:sldChg chg="add del">
        <pc:chgData name="奥田陽子" userId="5bf8eb3d-eb6b-4939-b4ac-48d545c81564" providerId="ADAL" clId="{1ACDB77B-994C-48E8-9E59-0D2BC5585680}" dt="2025-05-01T02:06:27.468" v="19" actId="47"/>
        <pc:sldMkLst>
          <pc:docMk/>
          <pc:sldMk cId="3367787296" sldId="343"/>
        </pc:sldMkLst>
      </pc:sldChg>
    </pc:docChg>
  </pc:docChgLst>
  <pc:docChgLst>
    <pc:chgData name="寺田 勝也" userId="8c59538c-4358-4eb0-84dd-2e7cb114f0dc" providerId="ADAL" clId="{7820B0B2-63E1-459C-890F-0AF509F80F6D}"/>
    <pc:docChg chg="modSld">
      <pc:chgData name="寺田 勝也" userId="8c59538c-4358-4eb0-84dd-2e7cb114f0dc" providerId="ADAL" clId="{7820B0B2-63E1-459C-890F-0AF509F80F6D}" dt="2025-05-12T07:57:11.970" v="28" actId="20577"/>
      <pc:docMkLst>
        <pc:docMk/>
      </pc:docMkLst>
      <pc:sldChg chg="addSp modSp mod">
        <pc:chgData name="寺田 勝也" userId="8c59538c-4358-4eb0-84dd-2e7cb114f0dc" providerId="ADAL" clId="{7820B0B2-63E1-459C-890F-0AF509F80F6D}" dt="2025-05-12T07:57:11.970" v="28" actId="20577"/>
        <pc:sldMkLst>
          <pc:docMk/>
          <pc:sldMk cId="2995835304" sldId="342"/>
        </pc:sldMkLst>
      </pc:sldChg>
    </pc:docChg>
  </pc:docChgLst>
  <pc:docChgLst>
    <pc:chgData name="寺田 勝也" userId="8c59538c-4358-4eb0-84dd-2e7cb114f0dc" providerId="ADAL" clId="{6BF03E5C-C419-4F34-9EC4-07EA875B5E2B}"/>
    <pc:docChg chg="modSld">
      <pc:chgData name="寺田 勝也" userId="8c59538c-4358-4eb0-84dd-2e7cb114f0dc" providerId="ADAL" clId="{6BF03E5C-C419-4F34-9EC4-07EA875B5E2B}" dt="2025-05-01T13:40:39.349" v="0"/>
      <pc:docMkLst>
        <pc:docMk/>
      </pc:docMkLst>
      <pc:sldChg chg="addSp modSp">
        <pc:chgData name="寺田 勝也" userId="8c59538c-4358-4eb0-84dd-2e7cb114f0dc" providerId="ADAL" clId="{6BF03E5C-C419-4F34-9EC4-07EA875B5E2B}" dt="2025-05-01T13:40:39.349" v="0"/>
        <pc:sldMkLst>
          <pc:docMk/>
          <pc:sldMk cId="2995835304" sldId="342"/>
        </pc:sldMkLst>
      </pc:sldChg>
    </pc:docChg>
  </pc:docChgLst>
  <pc:docChgLst>
    <pc:chgData name="寺田 勝也" userId="8c59538c-4358-4eb0-84dd-2e7cb114f0dc" providerId="ADAL" clId="{ACA78CE3-9F3D-43FB-B5A5-49BBA375E061}"/>
    <pc:docChg chg="undo custSel addSld delSld modSld sldOrd">
      <pc:chgData name="寺田 勝也" userId="8c59538c-4358-4eb0-84dd-2e7cb114f0dc" providerId="ADAL" clId="{ACA78CE3-9F3D-43FB-B5A5-49BBA375E061}" dt="2025-06-05T07:55:57.348" v="1096" actId="732"/>
      <pc:docMkLst>
        <pc:docMk/>
      </pc:docMkLst>
      <pc:sldChg chg="add del">
        <pc:chgData name="寺田 勝也" userId="8c59538c-4358-4eb0-84dd-2e7cb114f0dc" providerId="ADAL" clId="{ACA78CE3-9F3D-43FB-B5A5-49BBA375E061}" dt="2025-05-30T01:58:18.854" v="848" actId="47"/>
        <pc:sldMkLst>
          <pc:docMk/>
          <pc:sldMk cId="2853716944" sldId="321"/>
        </pc:sldMkLst>
      </pc:sldChg>
      <pc:sldChg chg="addSp delSp modSp del mod">
        <pc:chgData name="寺田 勝也" userId="8c59538c-4358-4eb0-84dd-2e7cb114f0dc" providerId="ADAL" clId="{ACA78CE3-9F3D-43FB-B5A5-49BBA375E061}" dt="2025-05-30T01:58:12.931" v="845" actId="47"/>
        <pc:sldMkLst>
          <pc:docMk/>
          <pc:sldMk cId="2995835304" sldId="342"/>
        </pc:sldMkLst>
      </pc:sldChg>
      <pc:sldChg chg="addSp delSp modSp add del mod">
        <pc:chgData name="寺田 勝也" userId="8c59538c-4358-4eb0-84dd-2e7cb114f0dc" providerId="ADAL" clId="{ACA78CE3-9F3D-43FB-B5A5-49BBA375E061}" dt="2025-05-30T02:32:54.736" v="952" actId="47"/>
        <pc:sldMkLst>
          <pc:docMk/>
          <pc:sldMk cId="1561008714" sldId="343"/>
        </pc:sldMkLst>
      </pc:sldChg>
      <pc:sldChg chg="addSp delSp modSp add del mod">
        <pc:chgData name="寺田 勝也" userId="8c59538c-4358-4eb0-84dd-2e7cb114f0dc" providerId="ADAL" clId="{ACA78CE3-9F3D-43FB-B5A5-49BBA375E061}" dt="2025-05-12T08:55:09.586" v="99" actId="47"/>
        <pc:sldMkLst>
          <pc:docMk/>
          <pc:sldMk cId="3330540429" sldId="343"/>
        </pc:sldMkLst>
      </pc:sldChg>
      <pc:sldChg chg="add del">
        <pc:chgData name="寺田 勝也" userId="8c59538c-4358-4eb0-84dd-2e7cb114f0dc" providerId="ADAL" clId="{ACA78CE3-9F3D-43FB-B5A5-49BBA375E061}" dt="2025-05-30T01:58:16.351" v="847" actId="47"/>
        <pc:sldMkLst>
          <pc:docMk/>
          <pc:sldMk cId="1044680404" sldId="344"/>
        </pc:sldMkLst>
      </pc:sldChg>
      <pc:sldChg chg="modSp add del mod">
        <pc:chgData name="寺田 勝也" userId="8c59538c-4358-4eb0-84dd-2e7cb114f0dc" providerId="ADAL" clId="{ACA78CE3-9F3D-43FB-B5A5-49BBA375E061}" dt="2025-05-30T02:32:52.040" v="951" actId="47"/>
        <pc:sldMkLst>
          <pc:docMk/>
          <pc:sldMk cId="2792230098" sldId="344"/>
        </pc:sldMkLst>
      </pc:sldChg>
      <pc:sldChg chg="addSp delSp modSp add del mod">
        <pc:chgData name="寺田 勝也" userId="8c59538c-4358-4eb0-84dd-2e7cb114f0dc" providerId="ADAL" clId="{ACA78CE3-9F3D-43FB-B5A5-49BBA375E061}" dt="2025-05-30T01:58:15.256" v="846" actId="47"/>
        <pc:sldMkLst>
          <pc:docMk/>
          <pc:sldMk cId="2378668174" sldId="345"/>
        </pc:sldMkLst>
      </pc:sldChg>
      <pc:sldChg chg="addSp delSp modSp add mod ord">
        <pc:chgData name="寺田 勝也" userId="8c59538c-4358-4eb0-84dd-2e7cb114f0dc" providerId="ADAL" clId="{ACA78CE3-9F3D-43FB-B5A5-49BBA375E061}" dt="2025-06-05T07:52:40.340" v="1067"/>
        <pc:sldMkLst>
          <pc:docMk/>
          <pc:sldMk cId="3607911042" sldId="345"/>
        </pc:sldMkLst>
      </pc:sldChg>
      <pc:sldChg chg="addSp modSp mod">
        <pc:chgData name="寺田 勝也" userId="8c59538c-4358-4eb0-84dd-2e7cb114f0dc" providerId="ADAL" clId="{ACA78CE3-9F3D-43FB-B5A5-49BBA375E061}" dt="2025-06-04T07:16:37.768" v="994"/>
        <pc:sldMkLst>
          <pc:docMk/>
          <pc:sldMk cId="427758628" sldId="347"/>
        </pc:sldMkLst>
      </pc:sldChg>
      <pc:sldChg chg="addSp modSp mod">
        <pc:chgData name="寺田 勝也" userId="8c59538c-4358-4eb0-84dd-2e7cb114f0dc" providerId="ADAL" clId="{ACA78CE3-9F3D-43FB-B5A5-49BBA375E061}" dt="2025-06-04T07:16:40.163" v="996"/>
        <pc:sldMkLst>
          <pc:docMk/>
          <pc:sldMk cId="1975324359" sldId="348"/>
        </pc:sldMkLst>
      </pc:sldChg>
      <pc:sldChg chg="addSp delSp modSp mod ord">
        <pc:chgData name="寺田 勝也" userId="8c59538c-4358-4eb0-84dd-2e7cb114f0dc" providerId="ADAL" clId="{ACA78CE3-9F3D-43FB-B5A5-49BBA375E061}" dt="2025-06-05T07:55:57.348" v="1096" actId="732"/>
        <pc:sldMkLst>
          <pc:docMk/>
          <pc:sldMk cId="2956980552" sldId="349"/>
        </pc:sldMkLst>
        <pc:spChg chg="mod">
          <ac:chgData name="寺田 勝也" userId="8c59538c-4358-4eb0-84dd-2e7cb114f0dc" providerId="ADAL" clId="{ACA78CE3-9F3D-43FB-B5A5-49BBA375E061}" dt="2025-06-04T08:36:54.703" v="1025" actId="166"/>
          <ac:spMkLst>
            <pc:docMk/>
            <pc:sldMk cId="2956980552" sldId="349"/>
            <ac:spMk id="9" creationId="{512E40D0-DCEB-908E-B637-64ECF73E8920}"/>
          </ac:spMkLst>
        </pc:spChg>
        <pc:spChg chg="mod ord">
          <ac:chgData name="寺田 勝也" userId="8c59538c-4358-4eb0-84dd-2e7cb114f0dc" providerId="ADAL" clId="{ACA78CE3-9F3D-43FB-B5A5-49BBA375E061}" dt="2025-06-05T07:51:17.577" v="1058" actId="1076"/>
          <ac:spMkLst>
            <pc:docMk/>
            <pc:sldMk cId="2956980552" sldId="349"/>
            <ac:spMk id="47" creationId="{4A7B7021-18B8-D54E-B40B-9B1D1C55ABB6}"/>
          </ac:spMkLst>
        </pc:spChg>
        <pc:spChg chg="mod ord">
          <ac:chgData name="寺田 勝也" userId="8c59538c-4358-4eb0-84dd-2e7cb114f0dc" providerId="ADAL" clId="{ACA78CE3-9F3D-43FB-B5A5-49BBA375E061}" dt="2025-06-05T07:51:14.759" v="1057" actId="1076"/>
          <ac:spMkLst>
            <pc:docMk/>
            <pc:sldMk cId="2956980552" sldId="349"/>
            <ac:spMk id="48" creationId="{20349F2A-A4E7-0428-EFB9-D8F0A3EC3F3E}"/>
          </ac:spMkLst>
        </pc:spChg>
        <pc:spChg chg="mod ord">
          <ac:chgData name="寺田 勝也" userId="8c59538c-4358-4eb0-84dd-2e7cb114f0dc" providerId="ADAL" clId="{ACA78CE3-9F3D-43FB-B5A5-49BBA375E061}" dt="2025-06-05T07:51:22.143" v="1060" actId="1076"/>
          <ac:spMkLst>
            <pc:docMk/>
            <pc:sldMk cId="2956980552" sldId="349"/>
            <ac:spMk id="49" creationId="{6E3D1BFB-5C45-DB0F-AFE6-B8C7D175D745}"/>
          </ac:spMkLst>
        </pc:spChg>
        <pc:spChg chg="mod ord">
          <ac:chgData name="寺田 勝也" userId="8c59538c-4358-4eb0-84dd-2e7cb114f0dc" providerId="ADAL" clId="{ACA78CE3-9F3D-43FB-B5A5-49BBA375E061}" dt="2025-06-05T07:51:19.825" v="1059" actId="1076"/>
          <ac:spMkLst>
            <pc:docMk/>
            <pc:sldMk cId="2956980552" sldId="349"/>
            <ac:spMk id="50" creationId="{EF58038B-3663-BA05-5308-AF647F450964}"/>
          </ac:spMkLst>
        </pc:spChg>
        <pc:grpChg chg="mod">
          <ac:chgData name="寺田 勝也" userId="8c59538c-4358-4eb0-84dd-2e7cb114f0dc" providerId="ADAL" clId="{ACA78CE3-9F3D-43FB-B5A5-49BBA375E061}" dt="2025-06-04T08:36:54.703" v="1025" actId="166"/>
          <ac:grpSpMkLst>
            <pc:docMk/>
            <pc:sldMk cId="2956980552" sldId="349"/>
            <ac:grpSpMk id="11" creationId="{5F4E7663-F3AF-A8B8-E274-EC1C619750B0}"/>
          </ac:grpSpMkLst>
        </pc:grpChg>
        <pc:picChg chg="mod">
          <ac:chgData name="寺田 勝也" userId="8c59538c-4358-4eb0-84dd-2e7cb114f0dc" providerId="ADAL" clId="{ACA78CE3-9F3D-43FB-B5A5-49BBA375E061}" dt="2025-06-04T08:36:54.703" v="1025" actId="166"/>
          <ac:picMkLst>
            <pc:docMk/>
            <pc:sldMk cId="2956980552" sldId="349"/>
            <ac:picMk id="3" creationId="{D341EEDA-A7FF-74C4-D234-D94D4DBCD475}"/>
          </ac:picMkLst>
        </pc:picChg>
        <pc:picChg chg="mod modCrop">
          <ac:chgData name="寺田 勝也" userId="8c59538c-4358-4eb0-84dd-2e7cb114f0dc" providerId="ADAL" clId="{ACA78CE3-9F3D-43FB-B5A5-49BBA375E061}" dt="2025-06-05T07:55:57.348" v="1096" actId="732"/>
          <ac:picMkLst>
            <pc:docMk/>
            <pc:sldMk cId="2956980552" sldId="349"/>
            <ac:picMk id="5" creationId="{4DDEDBED-E7DC-D4D8-016D-DFC19593CD70}"/>
          </ac:picMkLst>
        </pc:picChg>
        <pc:picChg chg="add mod modCrop">
          <ac:chgData name="寺田 勝也" userId="8c59538c-4358-4eb0-84dd-2e7cb114f0dc" providerId="ADAL" clId="{ACA78CE3-9F3D-43FB-B5A5-49BBA375E061}" dt="2025-06-05T07:54:05.611" v="1074" actId="1076"/>
          <ac:picMkLst>
            <pc:docMk/>
            <pc:sldMk cId="2956980552" sldId="349"/>
            <ac:picMk id="8" creationId="{8969E9CC-01F4-632E-D9B0-D10C399D1A7A}"/>
          </ac:picMkLst>
        </pc:picChg>
        <pc:picChg chg="add mod modCrop">
          <ac:chgData name="寺田 勝也" userId="8c59538c-4358-4eb0-84dd-2e7cb114f0dc" providerId="ADAL" clId="{ACA78CE3-9F3D-43FB-B5A5-49BBA375E061}" dt="2025-06-05T07:54:26.433" v="1077" actId="1076"/>
          <ac:picMkLst>
            <pc:docMk/>
            <pc:sldMk cId="2956980552" sldId="349"/>
            <ac:picMk id="10" creationId="{44433353-A805-7800-E977-43EAF27165B2}"/>
          </ac:picMkLst>
        </pc:picChg>
        <pc:picChg chg="mod">
          <ac:chgData name="寺田 勝也" userId="8c59538c-4358-4eb0-84dd-2e7cb114f0dc" providerId="ADAL" clId="{ACA78CE3-9F3D-43FB-B5A5-49BBA375E061}" dt="2025-06-05T07:51:00.508" v="1055" actId="1076"/>
          <ac:picMkLst>
            <pc:docMk/>
            <pc:sldMk cId="2956980552" sldId="349"/>
            <ac:picMk id="54" creationId="{08E9DE14-3F34-E5B8-2ACD-57E913A29F2E}"/>
          </ac:picMkLst>
        </pc:picChg>
        <pc:picChg chg="mod">
          <ac:chgData name="寺田 勝也" userId="8c59538c-4358-4eb0-84dd-2e7cb114f0dc" providerId="ADAL" clId="{ACA78CE3-9F3D-43FB-B5A5-49BBA375E061}" dt="2025-06-05T07:52:18.529" v="1065" actId="1076"/>
          <ac:picMkLst>
            <pc:docMk/>
            <pc:sldMk cId="2956980552" sldId="349"/>
            <ac:picMk id="55" creationId="{63FE9E99-E8FA-5035-E6AF-48A025AB1871}"/>
          </ac:picMkLst>
        </pc:picChg>
      </pc:sldChg>
      <pc:sldChg chg="addSp modSp add">
        <pc:chgData name="寺田 勝也" userId="8c59538c-4358-4eb0-84dd-2e7cb114f0dc" providerId="ADAL" clId="{ACA78CE3-9F3D-43FB-B5A5-49BBA375E061}" dt="2025-06-04T07:16:24.325" v="990"/>
        <pc:sldMkLst>
          <pc:docMk/>
          <pc:sldMk cId="2142149815" sldId="351"/>
        </pc:sldMkLst>
      </pc:sldChg>
      <pc:sldChg chg="addSp modSp">
        <pc:chgData name="寺田 勝也" userId="8c59538c-4358-4eb0-84dd-2e7cb114f0dc" providerId="ADAL" clId="{ACA78CE3-9F3D-43FB-B5A5-49BBA375E061}" dt="2025-06-04T07:16:31.339" v="992"/>
        <pc:sldMkLst>
          <pc:docMk/>
          <pc:sldMk cId="3221259564" sldId="352"/>
        </pc:sldMkLst>
      </pc:sldChg>
      <pc:sldMasterChg chg="delSldLayout">
        <pc:chgData name="寺田 勝也" userId="8c59538c-4358-4eb0-84dd-2e7cb114f0dc" providerId="ADAL" clId="{ACA78CE3-9F3D-43FB-B5A5-49BBA375E061}" dt="2025-05-30T01:58:18.854" v="848" actId="47"/>
        <pc:sldMasterMkLst>
          <pc:docMk/>
          <pc:sldMasterMk cId="383842651" sldId="2147483684"/>
        </pc:sldMasterMkLst>
        <pc:sldLayoutChg chg="del">
          <pc:chgData name="寺田 勝也" userId="8c59538c-4358-4eb0-84dd-2e7cb114f0dc" providerId="ADAL" clId="{ACA78CE3-9F3D-43FB-B5A5-49BBA375E061}" dt="2025-05-30T01:58:18.854" v="848" actId="47"/>
          <pc:sldLayoutMkLst>
            <pc:docMk/>
            <pc:sldMasterMk cId="383842651" sldId="2147483684"/>
            <pc:sldLayoutMk cId="2665720805" sldId="2147483686"/>
          </pc:sldLayoutMkLst>
        </pc:sldLayoutChg>
      </pc:sldMasterChg>
    </pc:docChg>
  </pc:docChgLst>
  <pc:docChgLst>
    <pc:chgData name="奥田陽子" userId="5bf8eb3d-eb6b-4939-b4ac-48d545c81564" providerId="ADAL" clId="{B66F056E-2EC3-48F4-99E9-1BE7AEE350F0}"/>
    <pc:docChg chg="undo custSel addSld delSld modSld">
      <pc:chgData name="奥田陽子" userId="5bf8eb3d-eb6b-4939-b4ac-48d545c81564" providerId="ADAL" clId="{B66F056E-2EC3-48F4-99E9-1BE7AEE350F0}" dt="2025-06-04T05:32:45.471" v="465" actId="167"/>
      <pc:docMkLst>
        <pc:docMk/>
      </pc:docMkLst>
      <pc:sldChg chg="modSp mod">
        <pc:chgData name="奥田陽子" userId="5bf8eb3d-eb6b-4939-b4ac-48d545c81564" providerId="ADAL" clId="{B66F056E-2EC3-48F4-99E9-1BE7AEE350F0}" dt="2025-06-04T05:06:33.691" v="224" actId="1076"/>
        <pc:sldMkLst>
          <pc:docMk/>
          <pc:sldMk cId="3607911042" sldId="345"/>
        </pc:sldMkLst>
      </pc:sldChg>
      <pc:sldChg chg="new del">
        <pc:chgData name="奥田陽子" userId="5bf8eb3d-eb6b-4939-b4ac-48d545c81564" providerId="ADAL" clId="{B66F056E-2EC3-48F4-99E9-1BE7AEE350F0}" dt="2025-05-30T05:09:30.414" v="2" actId="47"/>
        <pc:sldMkLst>
          <pc:docMk/>
          <pc:sldMk cId="131604256" sldId="346"/>
        </pc:sldMkLst>
      </pc:sldChg>
      <pc:sldChg chg="addSp delSp modSp add mod">
        <pc:chgData name="奥田陽子" userId="5bf8eb3d-eb6b-4939-b4ac-48d545c81564" providerId="ADAL" clId="{B66F056E-2EC3-48F4-99E9-1BE7AEE350F0}" dt="2025-05-30T05:22:03.100" v="122" actId="18131"/>
        <pc:sldMkLst>
          <pc:docMk/>
          <pc:sldMk cId="427758628" sldId="347"/>
        </pc:sldMkLst>
      </pc:sldChg>
      <pc:sldChg chg="addSp delSp modSp add mod">
        <pc:chgData name="奥田陽子" userId="5bf8eb3d-eb6b-4939-b4ac-48d545c81564" providerId="ADAL" clId="{B66F056E-2EC3-48F4-99E9-1BE7AEE350F0}" dt="2025-05-30T05:25:11.205" v="158" actId="18131"/>
        <pc:sldMkLst>
          <pc:docMk/>
          <pc:sldMk cId="1975324359" sldId="348"/>
        </pc:sldMkLst>
      </pc:sldChg>
      <pc:sldChg chg="addSp delSp modSp add mod">
        <pc:chgData name="奥田陽子" userId="5bf8eb3d-eb6b-4939-b4ac-48d545c81564" providerId="ADAL" clId="{B66F056E-2EC3-48F4-99E9-1BE7AEE350F0}" dt="2025-05-30T05:27:09.571" v="172" actId="1035"/>
        <pc:sldMkLst>
          <pc:docMk/>
          <pc:sldMk cId="2956980552" sldId="349"/>
        </pc:sldMkLst>
        <pc:picChg chg="add mod ord modCrop">
          <ac:chgData name="奥田陽子" userId="5bf8eb3d-eb6b-4939-b4ac-48d545c81564" providerId="ADAL" clId="{B66F056E-2EC3-48F4-99E9-1BE7AEE350F0}" dt="2025-05-30T05:27:09.571" v="172" actId="1035"/>
          <ac:picMkLst>
            <pc:docMk/>
            <pc:sldMk cId="2956980552" sldId="349"/>
            <ac:picMk id="5" creationId="{4DDEDBED-E7DC-D4D8-016D-DFC19593CD70}"/>
          </ac:picMkLst>
        </pc:picChg>
      </pc:sldChg>
      <pc:sldChg chg="addSp delSp modSp add del mod">
        <pc:chgData name="奥田陽子" userId="5bf8eb3d-eb6b-4939-b4ac-48d545c81564" providerId="ADAL" clId="{B66F056E-2EC3-48F4-99E9-1BE7AEE350F0}" dt="2025-06-04T05:18:10.433" v="316" actId="47"/>
        <pc:sldMkLst>
          <pc:docMk/>
          <pc:sldMk cId="1944644712" sldId="350"/>
        </pc:sldMkLst>
      </pc:sldChg>
      <pc:sldChg chg="addSp delSp modSp mod">
        <pc:chgData name="奥田陽子" userId="5bf8eb3d-eb6b-4939-b4ac-48d545c81564" providerId="ADAL" clId="{B66F056E-2EC3-48F4-99E9-1BE7AEE350F0}" dt="2025-06-04T05:18:42.751" v="322" actId="1076"/>
        <pc:sldMkLst>
          <pc:docMk/>
          <pc:sldMk cId="2142149815" sldId="351"/>
        </pc:sldMkLst>
      </pc:sldChg>
      <pc:sldChg chg="addSp delSp modSp add mod">
        <pc:chgData name="奥田陽子" userId="5bf8eb3d-eb6b-4939-b4ac-48d545c81564" providerId="ADAL" clId="{B66F056E-2EC3-48F4-99E9-1BE7AEE350F0}" dt="2025-06-04T05:32:45.471" v="465" actId="167"/>
        <pc:sldMkLst>
          <pc:docMk/>
          <pc:sldMk cId="3221259564" sldId="352"/>
        </pc:sldMkLst>
      </pc:sldChg>
    </pc:docChg>
  </pc:docChgLst>
  <pc:docChgLst>
    <pc:chgData name="寺田 勝也" userId="8c59538c-4358-4eb0-84dd-2e7cb114f0dc" providerId="ADAL" clId="{94833F43-40CC-4300-A28A-D8430C409972}"/>
    <pc:docChg chg="undo custSel delSld modSld">
      <pc:chgData name="寺田 勝也" userId="8c59538c-4358-4eb0-84dd-2e7cb114f0dc" providerId="ADAL" clId="{94833F43-40CC-4300-A28A-D8430C409972}" dt="2025-04-30T11:06:56.918" v="43" actId="478"/>
      <pc:docMkLst>
        <pc:docMk/>
      </pc:docMkLst>
      <pc:sldChg chg="del">
        <pc:chgData name="寺田 勝也" userId="8c59538c-4358-4eb0-84dd-2e7cb114f0dc" providerId="ADAL" clId="{94833F43-40CC-4300-A28A-D8430C409972}" dt="2025-04-30T11:06:39.264" v="41" actId="47"/>
        <pc:sldMkLst>
          <pc:docMk/>
          <pc:sldMk cId="2196036979" sldId="341"/>
        </pc:sldMkLst>
      </pc:sldChg>
      <pc:sldChg chg="delSp modSp mod">
        <pc:chgData name="寺田 勝也" userId="8c59538c-4358-4eb0-84dd-2e7cb114f0dc" providerId="ADAL" clId="{94833F43-40CC-4300-A28A-D8430C409972}" dt="2025-04-30T11:06:56.918" v="43" actId="478"/>
        <pc:sldMkLst>
          <pc:docMk/>
          <pc:sldMk cId="2995835304" sldId="342"/>
        </pc:sldMkLst>
      </pc:sldChg>
      <pc:sldChg chg="del">
        <pc:chgData name="寺田 勝也" userId="8c59538c-4358-4eb0-84dd-2e7cb114f0dc" providerId="ADAL" clId="{94833F43-40CC-4300-A28A-D8430C409972}" dt="2025-04-30T11:06:41.214" v="42" actId="47"/>
        <pc:sldMkLst>
          <pc:docMk/>
          <pc:sldMk cId="1770669086" sldId="343"/>
        </pc:sldMkLst>
      </pc:sldChg>
    </pc:docChg>
  </pc:docChgLst>
  <pc:docChgLst>
    <pc:chgData name="奥田陽子" userId="5bf8eb3d-eb6b-4939-b4ac-48d545c81564" providerId="ADAL" clId="{925922C6-66EF-4D0B-A134-EB2AE74F7AB1}"/>
    <pc:docChg chg="modSld">
      <pc:chgData name="奥田陽子" userId="5bf8eb3d-eb6b-4939-b4ac-48d545c81564" providerId="ADAL" clId="{925922C6-66EF-4D0B-A134-EB2AE74F7AB1}" dt="2025-05-08T10:44:48.554" v="38" actId="20577"/>
      <pc:docMkLst>
        <pc:docMk/>
      </pc:docMkLst>
      <pc:sldChg chg="modSp mod">
        <pc:chgData name="奥田陽子" userId="5bf8eb3d-eb6b-4939-b4ac-48d545c81564" providerId="ADAL" clId="{925922C6-66EF-4D0B-A134-EB2AE74F7AB1}" dt="2025-05-08T10:44:48.554" v="38" actId="20577"/>
        <pc:sldMkLst>
          <pc:docMk/>
          <pc:sldMk cId="2995835304" sldId="342"/>
        </pc:sldMkLst>
      </pc:sldChg>
    </pc:docChg>
  </pc:docChgLst>
  <pc:docChgLst>
    <pc:chgData name="寺田 勝也" userId="8c59538c-4358-4eb0-84dd-2e7cb114f0dc" providerId="ADAL" clId="{24F69B5C-5D07-4A0F-82BD-9822F19BB5C1}"/>
    <pc:docChg chg="modSld">
      <pc:chgData name="寺田 勝也" userId="8c59538c-4358-4eb0-84dd-2e7cb114f0dc" providerId="ADAL" clId="{24F69B5C-5D07-4A0F-82BD-9822F19BB5C1}" dt="2025-05-01T06:26:34.046" v="1" actId="1076"/>
      <pc:docMkLst>
        <pc:docMk/>
      </pc:docMkLst>
      <pc:sldChg chg="modSp mod">
        <pc:chgData name="寺田 勝也" userId="8c59538c-4358-4eb0-84dd-2e7cb114f0dc" providerId="ADAL" clId="{24F69B5C-5D07-4A0F-82BD-9822F19BB5C1}" dt="2025-05-01T06:26:34.046" v="1" actId="1076"/>
        <pc:sldMkLst>
          <pc:docMk/>
          <pc:sldMk cId="2995835304" sldId="342"/>
        </pc:sldMkLst>
      </pc:sldChg>
    </pc:docChg>
  </pc:docChgLst>
  <pc:docChgLst>
    <pc:chgData name="寺田 勝也" userId="8c59538c-4358-4eb0-84dd-2e7cb114f0dc" providerId="ADAL" clId="{7E0F29C1-99AE-475D-8230-9163D8330A9F}"/>
    <pc:docChg chg="custSel delSld modSld">
      <pc:chgData name="寺田 勝也" userId="8c59538c-4358-4eb0-84dd-2e7cb114f0dc" providerId="ADAL" clId="{7E0F29C1-99AE-475D-8230-9163D8330A9F}" dt="2025-06-05T07:59:46.999" v="7" actId="478"/>
      <pc:docMkLst>
        <pc:docMk/>
      </pc:docMkLst>
      <pc:sldChg chg="del">
        <pc:chgData name="寺田 勝也" userId="8c59538c-4358-4eb0-84dd-2e7cb114f0dc" providerId="ADAL" clId="{7E0F29C1-99AE-475D-8230-9163D8330A9F}" dt="2025-06-05T07:59:38.901" v="4" actId="47"/>
        <pc:sldMkLst>
          <pc:docMk/>
          <pc:sldMk cId="3607911042" sldId="345"/>
        </pc:sldMkLst>
      </pc:sldChg>
      <pc:sldChg chg="del">
        <pc:chgData name="寺田 勝也" userId="8c59538c-4358-4eb0-84dd-2e7cb114f0dc" providerId="ADAL" clId="{7E0F29C1-99AE-475D-8230-9163D8330A9F}" dt="2025-06-05T07:59:36.644" v="1" actId="47"/>
        <pc:sldMkLst>
          <pc:docMk/>
          <pc:sldMk cId="427758628" sldId="347"/>
        </pc:sldMkLst>
      </pc:sldChg>
      <pc:sldChg chg="del">
        <pc:chgData name="寺田 勝也" userId="8c59538c-4358-4eb0-84dd-2e7cb114f0dc" providerId="ADAL" clId="{7E0F29C1-99AE-475D-8230-9163D8330A9F}" dt="2025-06-05T07:59:35.849" v="0" actId="47"/>
        <pc:sldMkLst>
          <pc:docMk/>
          <pc:sldMk cId="1975324359" sldId="348"/>
        </pc:sldMkLst>
      </pc:sldChg>
      <pc:sldChg chg="delSp mod">
        <pc:chgData name="寺田 勝也" userId="8c59538c-4358-4eb0-84dd-2e7cb114f0dc" providerId="ADAL" clId="{7E0F29C1-99AE-475D-8230-9163D8330A9F}" dt="2025-06-05T07:59:46.999" v="7" actId="478"/>
        <pc:sldMkLst>
          <pc:docMk/>
          <pc:sldMk cId="2956980552" sldId="349"/>
        </pc:sldMkLst>
      </pc:sldChg>
      <pc:sldChg chg="del">
        <pc:chgData name="寺田 勝也" userId="8c59538c-4358-4eb0-84dd-2e7cb114f0dc" providerId="ADAL" clId="{7E0F29C1-99AE-475D-8230-9163D8330A9F}" dt="2025-06-05T07:59:38.229" v="3" actId="47"/>
        <pc:sldMkLst>
          <pc:docMk/>
          <pc:sldMk cId="2142149815" sldId="351"/>
        </pc:sldMkLst>
      </pc:sldChg>
      <pc:sldChg chg="del">
        <pc:chgData name="寺田 勝也" userId="8c59538c-4358-4eb0-84dd-2e7cb114f0dc" providerId="ADAL" clId="{7E0F29C1-99AE-475D-8230-9163D8330A9F}" dt="2025-06-05T07:59:37.413" v="2" actId="47"/>
        <pc:sldMkLst>
          <pc:docMk/>
          <pc:sldMk cId="3221259564" sldId="352"/>
        </pc:sldMkLst>
      </pc:sldChg>
    </pc:docChg>
  </pc:docChgLst>
  <pc:docChgLst>
    <pc:chgData name="寺田 勝也" userId="8c59538c-4358-4eb0-84dd-2e7cb114f0dc" providerId="ADAL" clId="{53A264F1-72EB-4303-B691-C63686539F0B}"/>
    <pc:docChg chg="modSld">
      <pc:chgData name="寺田 勝也" userId="8c59538c-4358-4eb0-84dd-2e7cb114f0dc" providerId="ADAL" clId="{53A264F1-72EB-4303-B691-C63686539F0B}" dt="2025-06-26T00:44:53.280" v="1" actId="20577"/>
      <pc:docMkLst>
        <pc:docMk/>
      </pc:docMkLst>
      <pc:sldChg chg="modSp mod">
        <pc:chgData name="寺田 勝也" userId="8c59538c-4358-4eb0-84dd-2e7cb114f0dc" providerId="ADAL" clId="{53A264F1-72EB-4303-B691-C63686539F0B}" dt="2025-06-26T00:44:53.280" v="1" actId="20577"/>
        <pc:sldMkLst>
          <pc:docMk/>
          <pc:sldMk cId="2956980552" sldId="349"/>
        </pc:sldMkLst>
        <pc:spChg chg="mod">
          <ac:chgData name="寺田 勝也" userId="8c59538c-4358-4eb0-84dd-2e7cb114f0dc" providerId="ADAL" clId="{53A264F1-72EB-4303-B691-C63686539F0B}" dt="2025-06-26T00:44:53.280" v="1" actId="20577"/>
          <ac:spMkLst>
            <pc:docMk/>
            <pc:sldMk cId="2956980552" sldId="349"/>
            <ac:spMk id="23" creationId="{1D8392B2-327D-5159-6E26-E7375B33F1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FD2F7-C2A8-439D-9343-0D437E0A693E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4E63E-7ECF-4737-A2F9-F085AEA6B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93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55B36-DCD8-D73D-D5FB-5BF953F91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背景パター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DDEDBED-E7DC-D4D8-016D-DFC19593C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9" t="22703" r="7007" b="30054"/>
          <a:stretch>
            <a:fillRect/>
          </a:stretch>
        </p:blipFill>
        <p:spPr>
          <a:xfrm>
            <a:off x="-14988" y="0"/>
            <a:ext cx="6864763" cy="8237829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90FAB66-FB9A-D28C-1C71-6FDEFB88A00C}"/>
              </a:ext>
            </a:extLst>
          </p:cNvPr>
          <p:cNvGrpSpPr/>
          <p:nvPr/>
        </p:nvGrpSpPr>
        <p:grpSpPr>
          <a:xfrm>
            <a:off x="245636" y="1878887"/>
            <a:ext cx="6168104" cy="2540948"/>
            <a:chOff x="245636" y="1878887"/>
            <a:chExt cx="6168104" cy="2540948"/>
          </a:xfrm>
        </p:grpSpPr>
        <p:pic>
          <p:nvPicPr>
            <p:cNvPr id="54" name="図 53" descr="テキスト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08E9DE14-3F34-E5B8-2ACD-57E913A29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36" y="1878887"/>
              <a:ext cx="6168104" cy="2540948"/>
            </a:xfrm>
            <a:prstGeom prst="rect">
              <a:avLst/>
            </a:prstGeom>
          </p:spPr>
        </p:pic>
        <p:pic>
          <p:nvPicPr>
            <p:cNvPr id="55" name="図 54" descr="図形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63FE9E99-E8FA-5035-E6AF-48A025AB1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87" b="67310"/>
            <a:stretch/>
          </p:blipFill>
          <p:spPr>
            <a:xfrm rot="1015619">
              <a:off x="3950362" y="2649611"/>
              <a:ext cx="890266" cy="536297"/>
            </a:xfrm>
            <a:prstGeom prst="rect">
              <a:avLst/>
            </a:prstGeom>
          </p:spPr>
        </p:pic>
      </p:grpSp>
      <p:pic>
        <p:nvPicPr>
          <p:cNvPr id="10" name="図 9" descr="暗い部屋でドレスを着た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44433353-A805-7800-E977-43EAF2716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4" r="31418" b="25746"/>
          <a:stretch>
            <a:fillRect/>
          </a:stretch>
        </p:blipFill>
        <p:spPr>
          <a:xfrm rot="257091">
            <a:off x="-12037" y="4624430"/>
            <a:ext cx="3223999" cy="373264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12E40D0-DCEB-908E-B637-64ECF73E8920}"/>
              </a:ext>
            </a:extLst>
          </p:cNvPr>
          <p:cNvSpPr/>
          <p:nvPr/>
        </p:nvSpPr>
        <p:spPr>
          <a:xfrm>
            <a:off x="0" y="8218358"/>
            <a:ext cx="6849775" cy="168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F4E7663-F3AF-A8B8-E274-EC1C619750B0}"/>
              </a:ext>
            </a:extLst>
          </p:cNvPr>
          <p:cNvGrpSpPr/>
          <p:nvPr/>
        </p:nvGrpSpPr>
        <p:grpSpPr>
          <a:xfrm>
            <a:off x="14989" y="8391112"/>
            <a:ext cx="6849776" cy="1273897"/>
            <a:chOff x="-1" y="8421092"/>
            <a:chExt cx="6849776" cy="1273897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3BDD8890-0D5D-23EC-963A-411EF48652AB}"/>
                </a:ext>
              </a:extLst>
            </p:cNvPr>
            <p:cNvSpPr txBox="1"/>
            <p:nvPr/>
          </p:nvSpPr>
          <p:spPr>
            <a:xfrm>
              <a:off x="-1" y="8421092"/>
              <a:ext cx="6849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B033788-9F1F-F44D-B01D-5ECB36A1E32F}"/>
                </a:ext>
              </a:extLst>
            </p:cNvPr>
            <p:cNvSpPr txBox="1"/>
            <p:nvPr/>
          </p:nvSpPr>
          <p:spPr>
            <a:xfrm>
              <a:off x="-1" y="8721394"/>
              <a:ext cx="6838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土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D8392B2-327D-5159-6E26-E7375B33F1AE}"/>
                </a:ext>
              </a:extLst>
            </p:cNvPr>
            <p:cNvSpPr txBox="1"/>
            <p:nvPr/>
          </p:nvSpPr>
          <p:spPr>
            <a:xfrm>
              <a:off x="0" y="9233324"/>
              <a:ext cx="684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午後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時～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午後</a:t>
              </a:r>
              <a:r>
                <a:rPr kumimoji="1"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分</a:t>
              </a:r>
            </a:p>
          </p:txBody>
        </p:sp>
      </p:grpSp>
      <p:pic>
        <p:nvPicPr>
          <p:cNvPr id="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D341EEDA-A7FF-74C4-D234-D94D4DBCD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A7B7021-18B8-D54E-B40B-9B1D1C55ABB6}"/>
              </a:ext>
            </a:extLst>
          </p:cNvPr>
          <p:cNvSpPr txBox="1"/>
          <p:nvPr/>
        </p:nvSpPr>
        <p:spPr>
          <a:xfrm rot="436747">
            <a:off x="4425494" y="5552145"/>
            <a:ext cx="174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なぞなぞ</a:t>
            </a:r>
            <a:endParaRPr kumimoji="1" lang="ja-JP" altLang="en-US" sz="1600" b="1" dirty="0">
              <a:solidFill>
                <a:srgbClr val="0070C0"/>
              </a:solidFill>
              <a:effectLst>
                <a:glow rad="127000">
                  <a:schemeClr val="bg1"/>
                </a:glo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0349F2A-A4E7-0428-EFB9-D8F0A3EC3F3E}"/>
              </a:ext>
            </a:extLst>
          </p:cNvPr>
          <p:cNvSpPr txBox="1"/>
          <p:nvPr/>
        </p:nvSpPr>
        <p:spPr>
          <a:xfrm rot="20981946">
            <a:off x="2872583" y="4682927"/>
            <a:ext cx="2778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投票クイズ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E3D1BFB-5C45-DB0F-AFE6-B8C7D175D745}"/>
              </a:ext>
            </a:extLst>
          </p:cNvPr>
          <p:cNvSpPr txBox="1"/>
          <p:nvPr/>
        </p:nvSpPr>
        <p:spPr>
          <a:xfrm rot="279482">
            <a:off x="3274148" y="7170037"/>
            <a:ext cx="3150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文字埋め</a:t>
            </a:r>
            <a:r>
              <a:rPr kumimoji="1" lang="ja-JP" altLang="en-US" sz="4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クイズ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F58038B-3663-BA05-5308-AF647F450964}"/>
              </a:ext>
            </a:extLst>
          </p:cNvPr>
          <p:cNvSpPr txBox="1"/>
          <p:nvPr/>
        </p:nvSpPr>
        <p:spPr>
          <a:xfrm rot="21120332">
            <a:off x="3833001" y="6353433"/>
            <a:ext cx="1832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早口言葉</a:t>
            </a:r>
          </a:p>
        </p:txBody>
      </p:sp>
      <p:pic>
        <p:nvPicPr>
          <p:cNvPr id="8" name="図 7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8969E9CC-01F4-632E-D9B0-D10C399D1A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7" b="40995"/>
          <a:stretch>
            <a:fillRect/>
          </a:stretch>
        </p:blipFill>
        <p:spPr>
          <a:xfrm>
            <a:off x="-146973" y="268507"/>
            <a:ext cx="6858000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80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baaf211250308b4c2b9d7460ee99aa7e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402ad54fe3240e05b76809632671142f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414CC00-A22B-4391-AEE2-43294C86A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7EBB15-7A50-4C8B-A715-29D991091F39}"/>
</file>

<file path=customXml/itemProps3.xml><?xml version="1.0" encoding="utf-8"?>
<ds:datastoreItem xmlns:ds="http://schemas.openxmlformats.org/officeDocument/2006/customXml" ds:itemID="{71CDE5AB-7A38-4C2F-83E2-DDC2D2E02088}"/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2314</TotalTime>
  <Words>29</Words>
  <Application>Microsoft Office PowerPoint</Application>
  <PresentationFormat>A4 210 x 297 mm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HGPｺﾞｼｯｸE</vt:lpstr>
      <vt:lpstr>メイリオ</vt:lpstr>
      <vt:lpstr>游ゴシック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73</cp:revision>
  <cp:lastPrinted>2025-06-04T05:31:18Z</cp:lastPrinted>
  <dcterms:created xsi:type="dcterms:W3CDTF">2022-02-20T16:12:08Z</dcterms:created>
  <dcterms:modified xsi:type="dcterms:W3CDTF">2025-06-26T00:44:53Z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