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A30"/>
    <a:srgbClr val="F16565"/>
    <a:srgbClr val="F69C9C"/>
    <a:srgbClr val="3E68AC"/>
    <a:srgbClr val="EF7C35"/>
    <a:srgbClr val="F8AF2C"/>
    <a:srgbClr val="F36D31"/>
    <a:srgbClr val="CC0000"/>
    <a:srgbClr val="FAD962"/>
    <a:srgbClr val="EE8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FABB4B-B51F-4141-BF15-F841C372ABF0}" v="7" dt="2025-06-02T03:47:22.382"/>
    <p1510:client id="{B322624C-90EB-4DAE-B4F5-2B3AB048B73D}" v="4" dt="2025-06-02T04:25:50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75942BD8-EB85-467C-A2DF-DF5489424BD4}"/>
    <pc:docChg chg="undo custSel modSld">
      <pc:chgData name="寺田 勝也" userId="8c59538c-4358-4eb0-84dd-2e7cb114f0dc" providerId="ADAL" clId="{75942BD8-EB85-467C-A2DF-DF5489424BD4}" dt="2024-06-06T12:51:46.756" v="15" actId="1076"/>
      <pc:docMkLst>
        <pc:docMk/>
      </pc:docMkLst>
    </pc:docChg>
  </pc:docChgLst>
  <pc:docChgLst>
    <pc:chgData name="奥田陽子" userId="5bf8eb3d-eb6b-4939-b4ac-48d545c81564" providerId="ADAL" clId="{EADCBDC8-AE9D-45C3-901D-9F87E4FBB35C}"/>
    <pc:docChg chg="modSld">
      <pc:chgData name="奥田陽子" userId="5bf8eb3d-eb6b-4939-b4ac-48d545c81564" providerId="ADAL" clId="{EADCBDC8-AE9D-45C3-901D-9F87E4FBB35C}" dt="2024-11-01T00:32:54.012" v="9" actId="20577"/>
      <pc:docMkLst>
        <pc:docMk/>
      </pc:docMkLst>
    </pc:docChg>
  </pc:docChgLst>
  <pc:docChgLst>
    <pc:chgData name="寺田 勝也" userId="8c59538c-4358-4eb0-84dd-2e7cb114f0dc" providerId="ADAL" clId="{540C7C24-35E9-4FA3-91B2-01BA2414953A}"/>
    <pc:docChg chg="modSld">
      <pc:chgData name="寺田 勝也" userId="8c59538c-4358-4eb0-84dd-2e7cb114f0dc" providerId="ADAL" clId="{540C7C24-35E9-4FA3-91B2-01BA2414953A}" dt="2025-05-01T13:15:51.169" v="8" actId="20577"/>
      <pc:docMkLst>
        <pc:docMk/>
      </pc:docMkLst>
    </pc:docChg>
  </pc:docChgLst>
  <pc:docChgLst>
    <pc:chgData name="寺田 勝也" userId="8c59538c-4358-4eb0-84dd-2e7cb114f0dc" providerId="ADAL" clId="{1CA66293-2257-4422-A9C5-4F9AF9BAC9AC}"/>
    <pc:docChg chg="modSld">
      <pc:chgData name="寺田 勝也" userId="8c59538c-4358-4eb0-84dd-2e7cb114f0dc" providerId="ADAL" clId="{1CA66293-2257-4422-A9C5-4F9AF9BAC9AC}" dt="2025-05-12T07:56:27.086" v="2" actId="20577"/>
      <pc:docMkLst>
        <pc:docMk/>
      </pc:docMkLst>
      <pc:sldChg chg="modSp mod">
        <pc:chgData name="寺田 勝也" userId="8c59538c-4358-4eb0-84dd-2e7cb114f0dc" providerId="ADAL" clId="{1CA66293-2257-4422-A9C5-4F9AF9BAC9AC}" dt="2025-05-12T07:56:27.086" v="2" actId="20577"/>
        <pc:sldMkLst>
          <pc:docMk/>
          <pc:sldMk cId="1821838009" sldId="332"/>
        </pc:sldMkLst>
        <pc:spChg chg="mod">
          <ac:chgData name="寺田 勝也" userId="8c59538c-4358-4eb0-84dd-2e7cb114f0dc" providerId="ADAL" clId="{1CA66293-2257-4422-A9C5-4F9AF9BAC9AC}" dt="2025-05-12T07:56:27.086" v="2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  <pc:docChgLst>
    <pc:chgData name="奥田陽子" userId="5bf8eb3d-eb6b-4939-b4ac-48d545c81564" providerId="ADAL" clId="{24DE60C3-31DF-45E3-B258-C3C780F5A566}"/>
    <pc:docChg chg="modSld">
      <pc:chgData name="奥田陽子" userId="5bf8eb3d-eb6b-4939-b4ac-48d545c81564" providerId="ADAL" clId="{24DE60C3-31DF-45E3-B258-C3C780F5A566}" dt="2024-08-06T05:13:40.021" v="12" actId="20577"/>
      <pc:docMkLst>
        <pc:docMk/>
      </pc:docMkLst>
    </pc:docChg>
  </pc:docChgLst>
  <pc:docChgLst>
    <pc:chgData name="奥田陽子" userId="5bf8eb3d-eb6b-4939-b4ac-48d545c81564" providerId="ADAL" clId="{ECF28852-EA99-4CFA-A1D0-0EB2F06FA041}"/>
    <pc:docChg chg="modSld">
      <pc:chgData name="奥田陽子" userId="5bf8eb3d-eb6b-4939-b4ac-48d545c81564" providerId="ADAL" clId="{ECF28852-EA99-4CFA-A1D0-0EB2F06FA041}" dt="2024-08-28T02:49:18.115" v="6" actId="20577"/>
      <pc:docMkLst>
        <pc:docMk/>
      </pc:docMkLst>
    </pc:docChg>
  </pc:docChgLst>
  <pc:docChgLst>
    <pc:chgData name="寺田 勝也" userId="8c59538c-4358-4eb0-84dd-2e7cb114f0dc" providerId="ADAL" clId="{20B7E168-FE8C-43A6-9D57-B27B6FB84A49}"/>
    <pc:docChg chg="modSld">
      <pc:chgData name="寺田 勝也" userId="8c59538c-4358-4eb0-84dd-2e7cb114f0dc" providerId="ADAL" clId="{20B7E168-FE8C-43A6-9D57-B27B6FB84A49}" dt="2024-11-22T02:29:31.564" v="2" actId="20577"/>
      <pc:docMkLst>
        <pc:docMk/>
      </pc:docMkLst>
    </pc:docChg>
  </pc:docChgLst>
  <pc:docChgLst>
    <pc:chgData name="寺田 勝也" userId="8c59538c-4358-4eb0-84dd-2e7cb114f0dc" providerId="ADAL" clId="{B322624C-90EB-4DAE-B4F5-2B3AB048B73D}"/>
    <pc:docChg chg="undo custSel modSld">
      <pc:chgData name="寺田 勝也" userId="8c59538c-4358-4eb0-84dd-2e7cb114f0dc" providerId="ADAL" clId="{B322624C-90EB-4DAE-B4F5-2B3AB048B73D}" dt="2025-06-02T04:26:00.040" v="52" actId="1076"/>
      <pc:docMkLst>
        <pc:docMk/>
      </pc:docMkLst>
      <pc:sldChg chg="addSp delSp modSp mod">
        <pc:chgData name="寺田 勝也" userId="8c59538c-4358-4eb0-84dd-2e7cb114f0dc" providerId="ADAL" clId="{B322624C-90EB-4DAE-B4F5-2B3AB048B73D}" dt="2025-06-02T04:26:00.040" v="52" actId="1076"/>
        <pc:sldMkLst>
          <pc:docMk/>
          <pc:sldMk cId="1821838009" sldId="332"/>
        </pc:sldMkLst>
        <pc:spChg chg="add del mod">
          <ac:chgData name="寺田 勝也" userId="8c59538c-4358-4eb0-84dd-2e7cb114f0dc" providerId="ADAL" clId="{B322624C-90EB-4DAE-B4F5-2B3AB048B73D}" dt="2025-06-02T01:27:27.522" v="15" actId="478"/>
          <ac:spMkLst>
            <pc:docMk/>
            <pc:sldMk cId="1821838009" sldId="332"/>
            <ac:spMk id="2" creationId="{220F57B0-C24E-5C3E-547F-7B1713F513E0}"/>
          </ac:spMkLst>
        </pc:spChg>
        <pc:spChg chg="add del mod">
          <ac:chgData name="寺田 勝也" userId="8c59538c-4358-4eb0-84dd-2e7cb114f0dc" providerId="ADAL" clId="{B322624C-90EB-4DAE-B4F5-2B3AB048B73D}" dt="2025-06-02T01:31:55.293" v="23" actId="11529"/>
          <ac:spMkLst>
            <pc:docMk/>
            <pc:sldMk cId="1821838009" sldId="332"/>
            <ac:spMk id="3" creationId="{8E0E73B5-9614-C476-E24B-2979E6D1BB82}"/>
          </ac:spMkLst>
        </pc:spChg>
        <pc:picChg chg="add mod">
          <ac:chgData name="寺田 勝也" userId="8c59538c-4358-4eb0-84dd-2e7cb114f0dc" providerId="ADAL" clId="{B322624C-90EB-4DAE-B4F5-2B3AB048B73D}" dt="2025-06-02T04:26:00.040" v="52" actId="1076"/>
          <ac:picMkLst>
            <pc:docMk/>
            <pc:sldMk cId="1821838009" sldId="332"/>
            <ac:picMk id="2" creationId="{37F4F383-901E-817F-2161-079595FF69F1}"/>
          </ac:picMkLst>
        </pc:picChg>
        <pc:picChg chg="del mod ord">
          <ac:chgData name="寺田 勝也" userId="8c59538c-4358-4eb0-84dd-2e7cb114f0dc" providerId="ADAL" clId="{B322624C-90EB-4DAE-B4F5-2B3AB048B73D}" dt="2025-06-02T01:54:00.788" v="45" actId="478"/>
          <ac:picMkLst>
            <pc:docMk/>
            <pc:sldMk cId="1821838009" sldId="332"/>
            <ac:picMk id="7" creationId="{5EA0B969-D987-4265-4BB3-450EA1A55FE2}"/>
          </ac:picMkLst>
        </pc:picChg>
        <pc:picChg chg="ord">
          <ac:chgData name="寺田 勝也" userId="8c59538c-4358-4eb0-84dd-2e7cb114f0dc" providerId="ADAL" clId="{B322624C-90EB-4DAE-B4F5-2B3AB048B73D}" dt="2025-06-02T01:27:15.764" v="10" actId="167"/>
          <ac:picMkLst>
            <pc:docMk/>
            <pc:sldMk cId="1821838009" sldId="332"/>
            <ac:picMk id="8" creationId="{EC9F9A79-1F7C-8628-D186-C1D3A7ED42FA}"/>
          </ac:picMkLst>
        </pc:picChg>
        <pc:picChg chg="add del mod">
          <ac:chgData name="寺田 勝也" userId="8c59538c-4358-4eb0-84dd-2e7cb114f0dc" providerId="ADAL" clId="{B322624C-90EB-4DAE-B4F5-2B3AB048B73D}" dt="2025-06-02T01:53:59.673" v="44" actId="478"/>
          <ac:picMkLst>
            <pc:docMk/>
            <pc:sldMk cId="1821838009" sldId="332"/>
            <ac:picMk id="9" creationId="{5C6598FE-B76D-45B6-D7C2-56E9B6D73BA7}"/>
          </ac:picMkLst>
        </pc:picChg>
        <pc:picChg chg="add del mod">
          <ac:chgData name="寺田 勝也" userId="8c59538c-4358-4eb0-84dd-2e7cb114f0dc" providerId="ADAL" clId="{B322624C-90EB-4DAE-B4F5-2B3AB048B73D}" dt="2025-06-02T01:53:53.954" v="40" actId="478"/>
          <ac:picMkLst>
            <pc:docMk/>
            <pc:sldMk cId="1821838009" sldId="332"/>
            <ac:picMk id="13" creationId="{D98A744A-6BC5-E06B-9E5C-1683D68A48F2}"/>
          </ac:picMkLst>
        </pc:picChg>
        <pc:picChg chg="add mod">
          <ac:chgData name="寺田 勝也" userId="8c59538c-4358-4eb0-84dd-2e7cb114f0dc" providerId="ADAL" clId="{B322624C-90EB-4DAE-B4F5-2B3AB048B73D}" dt="2025-06-02T01:54:38.940" v="48" actId="14100"/>
          <ac:picMkLst>
            <pc:docMk/>
            <pc:sldMk cId="1821838009" sldId="332"/>
            <ac:picMk id="15" creationId="{905F7950-946C-6921-9D8E-5DC3EA574B1D}"/>
          </ac:picMkLst>
        </pc:picChg>
      </pc:sldChg>
    </pc:docChg>
  </pc:docChgLst>
  <pc:docChgLst>
    <pc:chgData name="奥田陽子" userId="5bf8eb3d-eb6b-4939-b4ac-48d545c81564" providerId="ADAL" clId="{2CDEAE78-22A6-46A9-A2C2-D14781066008}"/>
    <pc:docChg chg="modSld">
      <pc:chgData name="奥田陽子" userId="5bf8eb3d-eb6b-4939-b4ac-48d545c81564" providerId="ADAL" clId="{2CDEAE78-22A6-46A9-A2C2-D14781066008}" dt="2024-07-23T06:21:33.085" v="8" actId="20577"/>
      <pc:docMkLst>
        <pc:docMk/>
      </pc:docMkLst>
      <pc:sldChg chg="modSp mod">
        <pc:chgData name="奥田陽子" userId="5bf8eb3d-eb6b-4939-b4ac-48d545c81564" providerId="ADAL" clId="{2CDEAE78-22A6-46A9-A2C2-D14781066008}" dt="2024-07-23T06:21:33.085" v="8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9677F5D2-D39A-469C-9495-42BB9562CA84}"/>
    <pc:docChg chg="modSld">
      <pc:chgData name="寺田 勝也" userId="8c59538c-4358-4eb0-84dd-2e7cb114f0dc" providerId="ADAL" clId="{9677F5D2-D39A-469C-9495-42BB9562CA84}" dt="2025-03-04T09:45:02.533" v="7" actId="20577"/>
      <pc:docMkLst>
        <pc:docMk/>
      </pc:docMkLst>
      <pc:sldChg chg="modSp mod">
        <pc:chgData name="寺田 勝也" userId="8c59538c-4358-4eb0-84dd-2e7cb114f0dc" providerId="ADAL" clId="{9677F5D2-D39A-469C-9495-42BB9562CA84}" dt="2025-03-04T09:45:02.533" v="7" actId="20577"/>
        <pc:sldMkLst>
          <pc:docMk/>
          <pc:sldMk cId="1821838009" sldId="332"/>
        </pc:sldMkLst>
        <pc:spChg chg="mod">
          <ac:chgData name="寺田 勝也" userId="8c59538c-4358-4eb0-84dd-2e7cb114f0dc" providerId="ADAL" clId="{9677F5D2-D39A-469C-9495-42BB9562CA84}" dt="2025-03-04T09:45:02.533" v="7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  <pc:docChgLst>
    <pc:chgData name="奥田陽子" userId="5bf8eb3d-eb6b-4939-b4ac-48d545c81564" providerId="ADAL" clId="{C6A395BB-BDC1-4C63-BDD5-5F143580753A}"/>
    <pc:docChg chg="modSld">
      <pc:chgData name="奥田陽子" userId="5bf8eb3d-eb6b-4939-b4ac-48d545c81564" providerId="ADAL" clId="{C6A395BB-BDC1-4C63-BDD5-5F143580753A}" dt="2024-10-16T11:27:51.875" v="4" actId="20577"/>
      <pc:docMkLst>
        <pc:docMk/>
      </pc:docMkLst>
      <pc:sldChg chg="modSp mod">
        <pc:chgData name="奥田陽子" userId="5bf8eb3d-eb6b-4939-b4ac-48d545c81564" providerId="ADAL" clId="{C6A395BB-BDC1-4C63-BDD5-5F143580753A}" dt="2024-10-16T11:27:51.875" v="4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38755804-3315-443A-B1A1-9BBE80E9E2A4}"/>
    <pc:docChg chg="modSld">
      <pc:chgData name="寺田 勝也" userId="8c59538c-4358-4eb0-84dd-2e7cb114f0dc" providerId="ADAL" clId="{38755804-3315-443A-B1A1-9BBE80E9E2A4}" dt="2024-12-19T09:51:15.556" v="11" actId="20577"/>
      <pc:docMkLst>
        <pc:docMk/>
      </pc:docMkLst>
      <pc:sldChg chg="modSp mod">
        <pc:chgData name="寺田 勝也" userId="8c59538c-4358-4eb0-84dd-2e7cb114f0dc" providerId="ADAL" clId="{38755804-3315-443A-B1A1-9BBE80E9E2A4}" dt="2024-12-19T09:51:15.556" v="11" actId="20577"/>
        <pc:sldMkLst>
          <pc:docMk/>
          <pc:sldMk cId="1821838009" sldId="332"/>
        </pc:sldMkLst>
      </pc:sldChg>
    </pc:docChg>
  </pc:docChgLst>
  <pc:docChgLst>
    <pc:chgData name="翔太佐藤" userId="S::sato_s@office-neat.co.jp::01244a88-2d5f-4002-893d-532d8f6c50c8" providerId="AD" clId="Web-{FDA562E6-C76F-F9BB-C379-67B66E722C57}"/>
    <pc:docChg chg="modSld">
      <pc:chgData name="翔太佐藤" userId="S::sato_s@office-neat.co.jp::01244a88-2d5f-4002-893d-532d8f6c50c8" providerId="AD" clId="Web-{FDA562E6-C76F-F9BB-C379-67B66E722C57}" dt="2024-06-27T05:58:01.302" v="0" actId="14100"/>
      <pc:docMkLst>
        <pc:docMk/>
      </pc:docMkLst>
    </pc:docChg>
  </pc:docChgLst>
  <pc:docChgLst>
    <pc:chgData name="寺田 勝也" userId="8c59538c-4358-4eb0-84dd-2e7cb114f0dc" providerId="ADAL" clId="{AEC53D17-36FA-4CB2-A019-7BA697779D9C}"/>
    <pc:docChg chg="modSld">
      <pc:chgData name="寺田 勝也" userId="8c59538c-4358-4eb0-84dd-2e7cb114f0dc" providerId="ADAL" clId="{AEC53D17-36FA-4CB2-A019-7BA697779D9C}" dt="2024-06-27T05:56:34.010" v="1" actId="1076"/>
      <pc:docMkLst>
        <pc:docMk/>
      </pc:docMkLst>
    </pc:docChg>
  </pc:docChgLst>
  <pc:docChgLst>
    <pc:chgData name="寺田 勝也" userId="8c59538c-4358-4eb0-84dd-2e7cb114f0dc" providerId="ADAL" clId="{F57822B7-BC44-4B8A-B8DE-EC7FD666F4C2}"/>
    <pc:docChg chg="modSld">
      <pc:chgData name="寺田 勝也" userId="8c59538c-4358-4eb0-84dd-2e7cb114f0dc" providerId="ADAL" clId="{F57822B7-BC44-4B8A-B8DE-EC7FD666F4C2}" dt="2025-05-28T08:32:24.474" v="6" actId="20577"/>
      <pc:docMkLst>
        <pc:docMk/>
      </pc:docMkLst>
      <pc:sldChg chg="modSp mod">
        <pc:chgData name="寺田 勝也" userId="8c59538c-4358-4eb0-84dd-2e7cb114f0dc" providerId="ADAL" clId="{F57822B7-BC44-4B8A-B8DE-EC7FD666F4C2}" dt="2025-05-28T08:32:24.474" v="6" actId="20577"/>
        <pc:sldMkLst>
          <pc:docMk/>
          <pc:sldMk cId="1821838009" sldId="332"/>
        </pc:sldMkLst>
        <pc:spChg chg="mod">
          <ac:chgData name="寺田 勝也" userId="8c59538c-4358-4eb0-84dd-2e7cb114f0dc" providerId="ADAL" clId="{F57822B7-BC44-4B8A-B8DE-EC7FD666F4C2}" dt="2025-05-28T08:32:24.474" v="6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  <pc:docChgLst>
    <pc:chgData name="寺田 勝也" userId="8c59538c-4358-4eb0-84dd-2e7cb114f0dc" providerId="ADAL" clId="{FFB11F07-A7A7-485D-9828-812ABAAA7192}"/>
    <pc:docChg chg="modSld">
      <pc:chgData name="寺田 勝也" userId="8c59538c-4358-4eb0-84dd-2e7cb114f0dc" providerId="ADAL" clId="{FFB11F07-A7A7-485D-9828-812ABAAA7192}" dt="2024-10-02T09:26:47.608" v="6" actId="20577"/>
      <pc:docMkLst>
        <pc:docMk/>
      </pc:docMkLst>
      <pc:sldChg chg="modSp mod">
        <pc:chgData name="寺田 勝也" userId="8c59538c-4358-4eb0-84dd-2e7cb114f0dc" providerId="ADAL" clId="{FFB11F07-A7A7-485D-9828-812ABAAA7192}" dt="2024-10-02T09:26:47.608" v="6" actId="20577"/>
        <pc:sldMkLst>
          <pc:docMk/>
          <pc:sldMk cId="1821838009" sldId="332"/>
        </pc:sldMkLst>
      </pc:sldChg>
    </pc:docChg>
  </pc:docChgLst>
  <pc:docChgLst>
    <pc:chgData name="奥田陽子" userId="5bf8eb3d-eb6b-4939-b4ac-48d545c81564" providerId="ADAL" clId="{CE8C3F30-6939-4C65-AD00-DC1EF77A0C94}"/>
    <pc:docChg chg="modSld">
      <pc:chgData name="奥田陽子" userId="5bf8eb3d-eb6b-4939-b4ac-48d545c81564" providerId="ADAL" clId="{CE8C3F30-6939-4C65-AD00-DC1EF77A0C94}" dt="2025-03-31T02:06:38.288" v="12" actId="20577"/>
      <pc:docMkLst>
        <pc:docMk/>
      </pc:docMkLst>
    </pc:docChg>
  </pc:docChgLst>
  <pc:docChgLst>
    <pc:chgData name="寺田 勝也" userId="8c59538c-4358-4eb0-84dd-2e7cb114f0dc" providerId="ADAL" clId="{38458232-79A9-462D-A229-717943D7299D}"/>
    <pc:docChg chg="modSld">
      <pc:chgData name="寺田 勝也" userId="8c59538c-4358-4eb0-84dd-2e7cb114f0dc" providerId="ADAL" clId="{38458232-79A9-462D-A229-717943D7299D}" dt="2025-01-31T05:25:33.976" v="13" actId="20577"/>
      <pc:docMkLst>
        <pc:docMk/>
      </pc:docMkLst>
    </pc:docChg>
  </pc:docChgLst>
  <pc:docChgLst>
    <pc:chgData name="奥田陽子" userId="5bf8eb3d-eb6b-4939-b4ac-48d545c81564" providerId="ADAL" clId="{A9FABB4B-B51F-4141-BF15-F841C372ABF0}"/>
    <pc:docChg chg="addSld delSld modSld">
      <pc:chgData name="奥田陽子" userId="5bf8eb3d-eb6b-4939-b4ac-48d545c81564" providerId="ADAL" clId="{A9FABB4B-B51F-4141-BF15-F841C372ABF0}" dt="2025-06-02T03:47:30.695" v="9" actId="47"/>
      <pc:docMkLst>
        <pc:docMk/>
      </pc:docMkLst>
      <pc:sldChg chg="addSp delSp modSp add del mod">
        <pc:chgData name="奥田陽子" userId="5bf8eb3d-eb6b-4939-b4ac-48d545c81564" providerId="ADAL" clId="{A9FABB4B-B51F-4141-BF15-F841C372ABF0}" dt="2025-06-02T03:47:30.695" v="9" actId="47"/>
        <pc:sldMkLst>
          <pc:docMk/>
          <pc:sldMk cId="3537665271" sldId="333"/>
        </pc:sldMkLst>
        <pc:grpChg chg="add del mod">
          <ac:chgData name="奥田陽子" userId="5bf8eb3d-eb6b-4939-b4ac-48d545c81564" providerId="ADAL" clId="{A9FABB4B-B51F-4141-BF15-F841C372ABF0}" dt="2025-06-02T03:47:15.029" v="7" actId="165"/>
          <ac:grpSpMkLst>
            <pc:docMk/>
            <pc:sldMk cId="3537665271" sldId="333"/>
            <ac:grpSpMk id="2" creationId="{ED8DBD8E-FA91-FA72-7A34-EBC11465E8D8}"/>
          </ac:grpSpMkLst>
        </pc:grpChg>
        <pc:grpChg chg="add mod">
          <ac:chgData name="奥田陽子" userId="5bf8eb3d-eb6b-4939-b4ac-48d545c81564" providerId="ADAL" clId="{A9FABB4B-B51F-4141-BF15-F841C372ABF0}" dt="2025-06-02T03:47:22.382" v="8" actId="164"/>
          <ac:grpSpMkLst>
            <pc:docMk/>
            <pc:sldMk cId="3537665271" sldId="333"/>
            <ac:grpSpMk id="3" creationId="{63C6B001-4BCF-2D7C-E538-8457654D6AA2}"/>
          </ac:grpSpMkLst>
        </pc:grp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5" creationId="{4B307423-67E4-2316-AE84-887E0E82C49F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6" creationId="{F86BFEA1-5146-2E2F-ACB8-3C507021339F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8" creationId="{180EB747-32E9-81A1-3532-9BA3E1017B18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10" creationId="{3FF69CED-9E17-DC97-FA02-A639612C5DED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12" creationId="{3C2F81F7-2993-259E-DA1E-B1577296489E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15" creationId="{FEAE128D-507D-61AF-E626-B49F20C5B00F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20" creationId="{BF2CF174-A20F-9214-A2E8-4517E722718A}"/>
          </ac:picMkLst>
        </pc:picChg>
        <pc:picChg chg="mod topLvl">
          <ac:chgData name="奥田陽子" userId="5bf8eb3d-eb6b-4939-b4ac-48d545c81564" providerId="ADAL" clId="{A9FABB4B-B51F-4141-BF15-F841C372ABF0}" dt="2025-06-02T03:47:22.382" v="8" actId="164"/>
          <ac:picMkLst>
            <pc:docMk/>
            <pc:sldMk cId="3537665271" sldId="333"/>
            <ac:picMk id="25" creationId="{1D533F66-6899-E0C3-2CB2-66F4F64C0A30}"/>
          </ac:picMkLst>
        </pc:picChg>
      </pc:sldChg>
    </pc:docChg>
  </pc:docChgLst>
  <pc:docChgLst>
    <pc:chgData name="寺田 勝也" userId="8c59538c-4358-4eb0-84dd-2e7cb114f0dc" providerId="ADAL" clId="{A311EBFB-EE09-419E-8AE2-9D6097F694A7}"/>
    <pc:docChg chg="modSld">
      <pc:chgData name="寺田 勝也" userId="8c59538c-4358-4eb0-84dd-2e7cb114f0dc" providerId="ADAL" clId="{A311EBFB-EE09-419E-8AE2-9D6097F694A7}" dt="2025-03-04T10:10:30.528" v="2" actId="20577"/>
      <pc:docMkLst>
        <pc:docMk/>
      </pc:docMkLst>
      <pc:sldChg chg="modSp mod">
        <pc:chgData name="寺田 勝也" userId="8c59538c-4358-4eb0-84dd-2e7cb114f0dc" providerId="ADAL" clId="{A311EBFB-EE09-419E-8AE2-9D6097F694A7}" dt="2025-03-04T10:10:30.528" v="2" actId="20577"/>
        <pc:sldMkLst>
          <pc:docMk/>
          <pc:sldMk cId="1821838009" sldId="332"/>
        </pc:sldMkLst>
        <pc:spChg chg="mod">
          <ac:chgData name="寺田 勝也" userId="8c59538c-4358-4eb0-84dd-2e7cb114f0dc" providerId="ADAL" clId="{A311EBFB-EE09-419E-8AE2-9D6097F694A7}" dt="2025-03-04T10:10:30.528" v="2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背景パターン&#10;&#10;自動的に生成された説明">
            <a:extLst>
              <a:ext uri="{FF2B5EF4-FFF2-40B4-BE49-F238E27FC236}">
                <a16:creationId xmlns:a16="http://schemas.microsoft.com/office/drawing/2014/main" id="{F77721AF-94F1-FC72-509B-13B29120E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3" r="20391"/>
          <a:stretch/>
        </p:blipFill>
        <p:spPr>
          <a:xfrm>
            <a:off x="3870" y="7969"/>
            <a:ext cx="6860894" cy="8355712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4B41FD06-A0B1-79C9-BF86-68253EA2B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8" t="34126" r="56662"/>
          <a:stretch/>
        </p:blipFill>
        <p:spPr>
          <a:xfrm>
            <a:off x="14989" y="3469521"/>
            <a:ext cx="1334614" cy="2966958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95F64D8-BAFF-52B6-E0B2-428A6390304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09A1E309-4FB4-B973-392D-75576B2885EC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7F913A02-E684-86FC-6C54-8B0DD98000B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283A7F55-F5F6-39F4-082F-14E46FF9EAA0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6CB67ABF-E9E7-E41C-33DB-9FCDACE31FA2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BE748F7A-8FDD-D389-D303-355E3FFB2FF9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FA61C46-E505-4B2D-E0EC-963C0AC86554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15531B56-AD44-F90D-B6CE-B5C5FC78F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図 7" descr="図形&#10;&#10;低い精度で自動的に生成された説明">
            <a:extLst>
              <a:ext uri="{FF2B5EF4-FFF2-40B4-BE49-F238E27FC236}">
                <a16:creationId xmlns:a16="http://schemas.microsoft.com/office/drawing/2014/main" id="{EC9F9A79-1F7C-8628-D186-C1D3A7ED42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39" r="22692" b="1"/>
          <a:stretch/>
        </p:blipFill>
        <p:spPr>
          <a:xfrm>
            <a:off x="1555156" y="1837596"/>
            <a:ext cx="5252006" cy="5387568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76D0A9C8-3811-4679-3B15-ECD488A9DA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-2402" r="66768" b="82066"/>
          <a:stretch/>
        </p:blipFill>
        <p:spPr>
          <a:xfrm>
            <a:off x="0" y="1973028"/>
            <a:ext cx="1868481" cy="1036163"/>
          </a:xfrm>
          <a:prstGeom prst="rect">
            <a:avLst/>
          </a:prstGeom>
        </p:spPr>
      </p:pic>
      <p:pic>
        <p:nvPicPr>
          <p:cNvPr id="12" name="図 11" descr="図形&#10;&#10;低い精度で自動的に生成された説明">
            <a:extLst>
              <a:ext uri="{FF2B5EF4-FFF2-40B4-BE49-F238E27FC236}">
                <a16:creationId xmlns:a16="http://schemas.microsoft.com/office/drawing/2014/main" id="{58ABA789-43F6-67FC-4381-430191CAA9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t="73707" r="86742" b="1"/>
          <a:stretch/>
        </p:blipFill>
        <p:spPr>
          <a:xfrm>
            <a:off x="6239482" y="7214438"/>
            <a:ext cx="364872" cy="988487"/>
          </a:xfrm>
          <a:prstGeom prst="rect">
            <a:avLst/>
          </a:prstGeom>
        </p:spPr>
      </p:pic>
      <p:pic>
        <p:nvPicPr>
          <p:cNvPr id="25" name="図 24" descr="図形&#10;&#10;低い精度で自動的に生成された説明">
            <a:extLst>
              <a:ext uri="{FF2B5EF4-FFF2-40B4-BE49-F238E27FC236}">
                <a16:creationId xmlns:a16="http://schemas.microsoft.com/office/drawing/2014/main" id="{42E63409-A332-07F8-FA70-5E89CD410A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t="73707" r="86742" b="1"/>
          <a:stretch/>
        </p:blipFill>
        <p:spPr>
          <a:xfrm>
            <a:off x="6595920" y="7219881"/>
            <a:ext cx="110514" cy="998477"/>
          </a:xfrm>
          <a:prstGeom prst="flowChartDelay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0CFFA03A-52EF-5F0D-9E75-662EDE0BA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921" y="57959"/>
            <a:ext cx="7898475" cy="3341329"/>
          </a:xfrm>
          <a:prstGeom prst="rect">
            <a:avLst/>
          </a:prstGeom>
        </p:spPr>
      </p:pic>
      <p:pic>
        <p:nvPicPr>
          <p:cNvPr id="15" name="図 14" descr="赤い帽子をかぶった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05F7950-946C-6921-9D8E-5DC3EA574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87" y="2639389"/>
            <a:ext cx="5572287" cy="5572287"/>
          </a:xfrm>
          <a:prstGeom prst="rect">
            <a:avLst/>
          </a:prstGeom>
        </p:spPr>
      </p:pic>
      <p:pic>
        <p:nvPicPr>
          <p:cNvPr id="2" name="図 1" descr="ロゴ&#10;&#10;自動的に生成された説明">
            <a:extLst>
              <a:ext uri="{FF2B5EF4-FFF2-40B4-BE49-F238E27FC236}">
                <a16:creationId xmlns:a16="http://schemas.microsoft.com/office/drawing/2014/main" id="{37F4F383-901E-817F-2161-079595FF69F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01" y="9132863"/>
            <a:ext cx="1537865" cy="9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3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CB0FF0-31E9-4AA8-B768-6A5C0B3F998D}">
  <ds:schemaRefs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aa497eed-f72d-442f-adf5-cc88fbf9cc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41AB62F9-83F9-439F-91CE-AF7700A687BE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0B9111E-F449-401C-83FE-029EACB65A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2024-04-24T23:37:47Z</cp:lastPrinted>
  <dcterms:created xsi:type="dcterms:W3CDTF">2022-02-20T16:12:08Z</dcterms:created>
  <dcterms:modified xsi:type="dcterms:W3CDTF">2025-06-02T04:26:09Z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