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40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1C05"/>
    <a:srgbClr val="FFDE75"/>
    <a:srgbClr val="D6A300"/>
    <a:srgbClr val="F2B800"/>
    <a:srgbClr val="F7C1C2"/>
    <a:srgbClr val="AC1426"/>
    <a:srgbClr val="075701"/>
    <a:srgbClr val="F5B5B7"/>
    <a:srgbClr val="F8EBEB"/>
    <a:srgbClr val="B117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369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744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2025/6/20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2025/6/20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2025/6/20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2025/6/20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2025/6/20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2025/6/20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2025/6/20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2025/6/20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2025/6/20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2025/6/20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2025/6/20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2025/6/20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2025/6/20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2025/6/20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2025/6/20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2025/6/20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2025/6/20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2025/6/20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2025/6/20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2025/6/20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2025/6/20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2025/6/20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2025/6/20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2025/6/20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2025/6/20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EB4ED-1AF8-813E-909A-A86618E67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717ED2D-BB51-9455-8FC3-99EEB0CD90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8869" y="2640"/>
            <a:ext cx="7556500" cy="10688119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229253BD-76FB-DFF5-993C-F501007A4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40"/>
            <a:ext cx="7556500" cy="10688119"/>
          </a:xfrm>
          <a:prstGeom prst="rect">
            <a:avLst/>
          </a:prstGeom>
        </p:spPr>
      </p:pic>
      <p:sp>
        <p:nvSpPr>
          <p:cNvPr id="19" name="楕円 18">
            <a:extLst>
              <a:ext uri="{FF2B5EF4-FFF2-40B4-BE49-F238E27FC236}">
                <a16:creationId xmlns:a16="http://schemas.microsoft.com/office/drawing/2014/main" id="{221A3C6F-D7C8-1824-4A8E-D327BBE72A9F}"/>
              </a:ext>
            </a:extLst>
          </p:cNvPr>
          <p:cNvSpPr/>
          <p:nvPr/>
        </p:nvSpPr>
        <p:spPr>
          <a:xfrm>
            <a:off x="448137" y="3329949"/>
            <a:ext cx="8163816" cy="190072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4" name="楕円 23">
            <a:extLst>
              <a:ext uri="{FF2B5EF4-FFF2-40B4-BE49-F238E27FC236}">
                <a16:creationId xmlns:a16="http://schemas.microsoft.com/office/drawing/2014/main" id="{9707563B-29F4-D542-73D5-1012327B316E}"/>
              </a:ext>
            </a:extLst>
          </p:cNvPr>
          <p:cNvSpPr/>
          <p:nvPr/>
        </p:nvSpPr>
        <p:spPr>
          <a:xfrm rot="21122954">
            <a:off x="-742079" y="-840730"/>
            <a:ext cx="2864417" cy="69642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ECC7121A-52B3-2FB0-B773-B965F5AC58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019" y="0"/>
            <a:ext cx="7748537" cy="10959741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0554B09-BEA7-B040-B618-38C77E05B833}"/>
              </a:ext>
            </a:extLst>
          </p:cNvPr>
          <p:cNvSpPr txBox="1"/>
          <p:nvPr/>
        </p:nvSpPr>
        <p:spPr>
          <a:xfrm>
            <a:off x="827624" y="7181483"/>
            <a:ext cx="6013342" cy="1287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  <a:buNone/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新しい技術や商品が生まれ、生活が便利になるきっかけとなる「万博」。</a:t>
            </a:r>
            <a:endParaRPr lang="ja-JP" altLang="en-US" sz="240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  <a:p>
            <a:pPr>
              <a:lnSpc>
                <a:spcPts val="3200"/>
              </a:lnSpc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一緒に</a:t>
            </a:r>
            <a:r>
              <a:rPr lang="ja-JP" altLang="en-US" sz="2400" b="0" i="0" dirty="0">
                <a:solidFill>
                  <a:srgbClr val="E60012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未来</a:t>
            </a: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をのぞきに行きましょう！</a:t>
            </a:r>
            <a:endParaRPr lang="ja-JP" altLang="en-US" sz="240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175A9686-A1D7-1B7D-21D7-EE16196230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4" t="47537" r="8936" b="39992"/>
          <a:stretch/>
        </p:blipFill>
        <p:spPr>
          <a:xfrm>
            <a:off x="186746" y="4733562"/>
            <a:ext cx="7066006" cy="1612813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68259A0-F4D0-0761-4484-80C05574E565}"/>
              </a:ext>
            </a:extLst>
          </p:cNvPr>
          <p:cNvGrpSpPr/>
          <p:nvPr/>
        </p:nvGrpSpPr>
        <p:grpSpPr>
          <a:xfrm>
            <a:off x="3290282" y="9287263"/>
            <a:ext cx="948528" cy="635769"/>
            <a:chOff x="8371795" y="633327"/>
            <a:chExt cx="948528" cy="635769"/>
          </a:xfrm>
        </p:grpSpPr>
        <p:sp>
          <p:nvSpPr>
            <p:cNvPr id="11" name="楕円 10">
              <a:extLst>
                <a:ext uri="{FF2B5EF4-FFF2-40B4-BE49-F238E27FC236}">
                  <a16:creationId xmlns:a16="http://schemas.microsoft.com/office/drawing/2014/main" id="{73B63058-A62B-585A-4620-8E2D2C9C2601}"/>
                </a:ext>
              </a:extLst>
            </p:cNvPr>
            <p:cNvSpPr/>
            <p:nvPr/>
          </p:nvSpPr>
          <p:spPr>
            <a:xfrm>
              <a:off x="8371795" y="633327"/>
              <a:ext cx="645818" cy="635769"/>
            </a:xfrm>
            <a:prstGeom prst="ellips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8C921E"/>
                  </a:glow>
                </a:effectLst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952F864B-384C-51EF-314F-C7807BF61A68}"/>
                </a:ext>
              </a:extLst>
            </p:cNvPr>
            <p:cNvSpPr txBox="1"/>
            <p:nvPr/>
          </p:nvSpPr>
          <p:spPr>
            <a:xfrm>
              <a:off x="8424000" y="684321"/>
              <a:ext cx="8963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</a:rPr>
                <a:t>金</a:t>
              </a:r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FBC84AD9-BF04-0192-AA57-85DE93358F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284"/>
          <a:stretch/>
        </p:blipFill>
        <p:spPr>
          <a:xfrm rot="10800000">
            <a:off x="38868" y="9095157"/>
            <a:ext cx="7748537" cy="161281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4D88A5D-C8A8-7DFC-A0C2-A625B234857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80" r="27943" b="50686"/>
          <a:stretch/>
        </p:blipFill>
        <p:spPr>
          <a:xfrm>
            <a:off x="186746" y="8607425"/>
            <a:ext cx="7560595" cy="1794912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2EF619B7-1BC1-6C9D-B23E-30B46B6F12B1}"/>
              </a:ext>
            </a:extLst>
          </p:cNvPr>
          <p:cNvGrpSpPr/>
          <p:nvPr/>
        </p:nvGrpSpPr>
        <p:grpSpPr>
          <a:xfrm>
            <a:off x="366276" y="8930165"/>
            <a:ext cx="3259808" cy="1134835"/>
            <a:chOff x="883246" y="6121395"/>
            <a:chExt cx="3139247" cy="1134835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3F523C98-A983-E7B6-9D40-1A645D52E588}"/>
                </a:ext>
              </a:extLst>
            </p:cNvPr>
            <p:cNvSpPr txBox="1"/>
            <p:nvPr/>
          </p:nvSpPr>
          <p:spPr>
            <a:xfrm rot="16200000">
              <a:off x="779509" y="6225132"/>
              <a:ext cx="1107996" cy="900521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7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37BA2163-2868-D084-8E3C-DBBBBF7BBFEC}"/>
                </a:ext>
              </a:extLst>
            </p:cNvPr>
            <p:cNvSpPr txBox="1"/>
            <p:nvPr/>
          </p:nvSpPr>
          <p:spPr>
            <a:xfrm rot="16200000">
              <a:off x="2485492" y="5719228"/>
              <a:ext cx="1107996" cy="1966007"/>
            </a:xfrm>
            <a:prstGeom prst="rect">
              <a:avLst/>
            </a:prstGeom>
            <a:noFill/>
            <a:effectLst>
              <a:glow rad="127000">
                <a:srgbClr val="E34558"/>
              </a:glow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18 </a:t>
              </a:r>
              <a:r>
                <a:rPr lang="en-US" altLang="ja-JP" sz="5400" b="1" i="0" u="none" strike="noStrike" baseline="0" dirty="0">
                  <a:solidFill>
                    <a:schemeClr val="bg1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 </a:t>
              </a:r>
              <a:r>
                <a:rPr lang="ja-JP" altLang="en-US" sz="5400" b="1" i="0" u="none" strike="noStrike" baseline="0" dirty="0">
                  <a:solidFill>
                    <a:schemeClr val="bg1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</a:t>
              </a:r>
              <a:endParaRPr lang="en-US" altLang="ja-JP" sz="5400" b="1" i="0" u="none" strike="noStrike" baseline="0" dirty="0">
                <a:solidFill>
                  <a:schemeClr val="bg1"/>
                </a:solidFill>
                <a:effectLst>
                  <a:glow rad="88900">
                    <a:srgbClr val="634C0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16" name="TextBox 27">
            <a:extLst>
              <a:ext uri="{FF2B5EF4-FFF2-40B4-BE49-F238E27FC236}">
                <a16:creationId xmlns:a16="http://schemas.microsoft.com/office/drawing/2014/main" id="{55C1C32C-85DB-9811-2C41-05D8F9DB5CAB}"/>
              </a:ext>
            </a:extLst>
          </p:cNvPr>
          <p:cNvSpPr txBox="1"/>
          <p:nvPr/>
        </p:nvSpPr>
        <p:spPr>
          <a:xfrm>
            <a:off x="699486" y="9511001"/>
            <a:ext cx="4142887" cy="4437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</a:t>
            </a:r>
            <a:r>
              <a:rPr lang="ja-JP" alt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　   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91EA623-6353-A841-E9EF-F47DABB5DBE7}"/>
              </a:ext>
            </a:extLst>
          </p:cNvPr>
          <p:cNvSpPr txBox="1"/>
          <p:nvPr/>
        </p:nvSpPr>
        <p:spPr>
          <a:xfrm rot="16200000">
            <a:off x="5417644" y="7882920"/>
            <a:ext cx="677108" cy="3406356"/>
          </a:xfrm>
          <a:prstGeom prst="rect">
            <a:avLst/>
          </a:prstGeom>
          <a:noFill/>
          <a:effectLst>
            <a:outerShdw blurRad="50800" dist="50800" dir="2580000" algn="ctr" rotWithShape="0">
              <a:schemeClr val="accent5">
                <a:lumMod val="60000"/>
                <a:lumOff val="40000"/>
              </a:schemeClr>
            </a:outerShdw>
          </a:effectLst>
        </p:spPr>
        <p:txBody>
          <a:bodyPr vert="eaVert" wrap="square">
            <a:spAutoFit/>
          </a:bodyPr>
          <a:lstStyle/>
          <a:p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14:00</a:t>
            </a:r>
            <a:r>
              <a:rPr lang="ja-JP" altLang="en-US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15:00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7B75C8E-864A-BDD0-A711-4B317EB266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" t="3899" r="57045" b="86093"/>
          <a:stretch/>
        </p:blipFill>
        <p:spPr>
          <a:xfrm>
            <a:off x="186746" y="1307917"/>
            <a:ext cx="7748538" cy="260407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5C086C1-8041-B757-C5FF-B528B44510A5}"/>
              </a:ext>
            </a:extLst>
          </p:cNvPr>
          <p:cNvSpPr txBox="1"/>
          <p:nvPr/>
        </p:nvSpPr>
        <p:spPr>
          <a:xfrm>
            <a:off x="2330539" y="3004106"/>
            <a:ext cx="744022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6400" dirty="0">
                <a:solidFill>
                  <a:schemeClr val="bg1"/>
                </a:solidFill>
                <a:effectLst>
                  <a:glow rad="127000">
                    <a:srgbClr val="C00000"/>
                  </a:glow>
                </a:effectLst>
                <a:latin typeface="VDL Ｖ７丸ゴシック B" panose="020B0700000000000000" pitchFamily="34" charset="-128"/>
                <a:ea typeface="VDL Ｖ７丸ゴシック B" panose="020B0700000000000000" pitchFamily="34" charset="-128"/>
              </a:rPr>
              <a:t>から生配信！</a:t>
            </a:r>
            <a:endParaRPr lang="ja-JP" altLang="en-US" sz="5800" dirty="0">
              <a:solidFill>
                <a:schemeClr val="bg1"/>
              </a:solidFill>
              <a:effectLst>
                <a:glow rad="127000">
                  <a:srgbClr val="C00000"/>
                </a:glow>
              </a:effectLst>
              <a:latin typeface="VDL Ｖ７丸ゴシック B" panose="020B0700000000000000" pitchFamily="34" charset="-128"/>
              <a:ea typeface="VDL Ｖ７丸ゴシック B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68250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74754</TotalTime>
  <Words>40</Words>
  <Application>Microsoft Office PowerPoint</Application>
  <PresentationFormat>ユーザー設定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07やさしさゴシック手書き</vt:lpstr>
      <vt:lpstr>BIZ UDPゴシック</vt:lpstr>
      <vt:lpstr>DNP 秀英丸ゴシック Std B</vt:lpstr>
      <vt:lpstr>Noto Sans Regular Bold</vt:lpstr>
      <vt:lpstr>VDL Ｖ７丸ゴシック B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332</cp:revision>
  <cp:lastPrinted>2024-04-25T02:32:41Z</cp:lastPrinted>
  <dcterms:created xsi:type="dcterms:W3CDTF">2022-09-22T01:47:20Z</dcterms:created>
  <dcterms:modified xsi:type="dcterms:W3CDTF">2025-06-20T02:26:54Z</dcterms:modified>
</cp:coreProperties>
</file>