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5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6804"/>
    <a:srgbClr val="E4A94A"/>
    <a:srgbClr val="DB9421"/>
    <a:srgbClr val="767A4C"/>
    <a:srgbClr val="E0ECF5"/>
    <a:srgbClr val="3D1C05"/>
    <a:srgbClr val="FFDE75"/>
    <a:srgbClr val="D6A300"/>
    <a:srgbClr val="F2B800"/>
    <a:srgbClr val="F7C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69" autoAdjust="0"/>
    <p:restoredTop sz="93834" autoAdjust="0"/>
  </p:normalViewPr>
  <p:slideViewPr>
    <p:cSldViewPr snapToGrid="0">
      <p:cViewPr>
        <p:scale>
          <a:sx n="72" d="100"/>
          <a:sy n="72" d="100"/>
        </p:scale>
        <p:origin x="-1312" y="-8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DD668-576C-1D94-DE65-560757E5A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E72A783-8373-1BF6-0A9A-724FACE32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842D631-4D83-AA76-B8E5-F666536D74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9921DE-375C-3B0C-43BD-3A00679D9D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F0C00-6D7D-4E1B-9D29-BA8FD97D6C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3740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CD66C-7E60-15EE-898A-8DB793884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D9FF7BDF-B274-9584-BCE0-495482753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269" y="4462034"/>
            <a:ext cx="4452520" cy="2967622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FD975DB-5B09-8023-5ABF-B8D532BD78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02"/>
          <a:stretch>
            <a:fillRect/>
          </a:stretch>
        </p:blipFill>
        <p:spPr>
          <a:xfrm>
            <a:off x="3581779" y="4202822"/>
            <a:ext cx="3967587" cy="2967623"/>
          </a:xfrm>
          <a:prstGeom prst="rect">
            <a:avLst/>
          </a:prstGeom>
        </p:spPr>
      </p:pic>
      <p:sp>
        <p:nvSpPr>
          <p:cNvPr id="41" name="月 40">
            <a:extLst>
              <a:ext uri="{FF2B5EF4-FFF2-40B4-BE49-F238E27FC236}">
                <a16:creationId xmlns:a16="http://schemas.microsoft.com/office/drawing/2014/main" id="{DDB94D3D-9E45-A275-AEE3-375AA6BC2BA7}"/>
              </a:ext>
            </a:extLst>
          </p:cNvPr>
          <p:cNvSpPr/>
          <p:nvPr/>
        </p:nvSpPr>
        <p:spPr>
          <a:xfrm rot="15421780">
            <a:off x="2659733" y="1491910"/>
            <a:ext cx="1827329" cy="10589578"/>
          </a:xfrm>
          <a:prstGeom prst="moon">
            <a:avLst>
              <a:gd name="adj" fmla="val 39411"/>
            </a:avLst>
          </a:prstGeom>
          <a:solidFill>
            <a:srgbClr val="1168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F1F47E23-3810-40DD-14C2-B246C4EC9E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" y="-330643"/>
            <a:ext cx="7556500" cy="5037667"/>
          </a:xfrm>
          <a:prstGeom prst="rect">
            <a:avLst/>
          </a:prstGeom>
        </p:spPr>
      </p:pic>
      <p:sp>
        <p:nvSpPr>
          <p:cNvPr id="40" name="月 39">
            <a:extLst>
              <a:ext uri="{FF2B5EF4-FFF2-40B4-BE49-F238E27FC236}">
                <a16:creationId xmlns:a16="http://schemas.microsoft.com/office/drawing/2014/main" id="{412C0C8D-4026-9380-64EF-338B95E7C90C}"/>
              </a:ext>
            </a:extLst>
          </p:cNvPr>
          <p:cNvSpPr/>
          <p:nvPr/>
        </p:nvSpPr>
        <p:spPr>
          <a:xfrm rot="15556654">
            <a:off x="656209" y="1212647"/>
            <a:ext cx="5119848" cy="14308671"/>
          </a:xfrm>
          <a:prstGeom prst="moon">
            <a:avLst>
              <a:gd name="adj" fmla="val 69514"/>
            </a:avLst>
          </a:prstGeom>
          <a:gradFill flip="none" rotWithShape="1">
            <a:gsLst>
              <a:gs pos="0">
                <a:srgbClr val="DB9421"/>
              </a:gs>
              <a:gs pos="27000">
                <a:srgbClr val="E4A94A"/>
              </a:gs>
              <a:gs pos="17000">
                <a:srgbClr val="E4A94A"/>
              </a:gs>
              <a:gs pos="99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F533D74-6B18-44A3-9F84-8BAFB2AD46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454" y="1752932"/>
            <a:ext cx="8576466" cy="4824262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84DD50C6-4ABF-F0F7-BCCE-A0E4A60D26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840C2C47-CE57-1F63-1987-A182F4092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128" y="-154983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F9CAB72-BB2A-D148-671E-15CE7DD75486}"/>
              </a:ext>
            </a:extLst>
          </p:cNvPr>
          <p:cNvGrpSpPr/>
          <p:nvPr/>
        </p:nvGrpSpPr>
        <p:grpSpPr>
          <a:xfrm>
            <a:off x="269843" y="8199247"/>
            <a:ext cx="7909802" cy="1824903"/>
            <a:chOff x="973817" y="5113905"/>
            <a:chExt cx="7909802" cy="182490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F4816217-A831-805F-91BB-6337617D3948}"/>
                </a:ext>
              </a:extLst>
            </p:cNvPr>
            <p:cNvGrpSpPr/>
            <p:nvPr/>
          </p:nvGrpSpPr>
          <p:grpSpPr>
            <a:xfrm>
              <a:off x="3712492" y="6176681"/>
              <a:ext cx="684102" cy="635769"/>
              <a:chOff x="8682082" y="633327"/>
              <a:chExt cx="684102" cy="635769"/>
            </a:xfrm>
          </p:grpSpPr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9FD0D296-2973-77F0-0A3B-C59856C65D85}"/>
                  </a:ext>
                </a:extLst>
              </p:cNvPr>
              <p:cNvSpPr/>
              <p:nvPr/>
            </p:nvSpPr>
            <p:spPr>
              <a:xfrm>
                <a:off x="8682082" y="633327"/>
                <a:ext cx="645818" cy="635769"/>
              </a:xfrm>
              <a:prstGeom prst="ellipse">
                <a:avLst/>
              </a:prstGeom>
              <a:solidFill>
                <a:srgbClr val="003FC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59138270-809F-A41B-DE82-7DBB9F6701C0}"/>
                  </a:ext>
                </a:extLst>
              </p:cNvPr>
              <p:cNvSpPr txBox="1"/>
              <p:nvPr/>
            </p:nvSpPr>
            <p:spPr>
              <a:xfrm>
                <a:off x="8720365" y="665353"/>
                <a:ext cx="6458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金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0BA2EC03-5372-B37C-946F-5BBB6904E582}"/>
                </a:ext>
              </a:extLst>
            </p:cNvPr>
            <p:cNvGrpSpPr/>
            <p:nvPr/>
          </p:nvGrpSpPr>
          <p:grpSpPr>
            <a:xfrm>
              <a:off x="973817" y="5830812"/>
              <a:ext cx="2599408" cy="1107996"/>
              <a:chOff x="756808" y="6169959"/>
              <a:chExt cx="2557356" cy="1107996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2FF7560B-87DA-A47C-5697-3907B815ACA3}"/>
                  </a:ext>
                </a:extLst>
              </p:cNvPr>
              <p:cNvSpPr txBox="1"/>
              <p:nvPr/>
            </p:nvSpPr>
            <p:spPr>
              <a:xfrm rot="16200000">
                <a:off x="908488" y="6018279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03FCB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７</a:t>
                </a:r>
                <a:endParaRPr lang="en-US" altLang="ja-JP" sz="6000" b="1" dirty="0">
                  <a:solidFill>
                    <a:srgbClr val="003FCB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EE85C033-5689-349C-13DE-8A89D2224082}"/>
                  </a:ext>
                </a:extLst>
              </p:cNvPr>
              <p:cNvSpPr txBox="1"/>
              <p:nvPr/>
            </p:nvSpPr>
            <p:spPr>
              <a:xfrm rot="16200000">
                <a:off x="2002127" y="5965918"/>
                <a:ext cx="1107996" cy="1516078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i="0" u="none" strike="noStrike" baseline="0" dirty="0">
                    <a:solidFill>
                      <a:srgbClr val="003FCB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１１</a:t>
                </a:r>
                <a:r>
                  <a:rPr lang="en-US" altLang="ja-JP" sz="5400" b="1" i="0" u="none" strike="noStrike" baseline="0" dirty="0">
                    <a:solidFill>
                      <a:srgbClr val="003FCB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</a:t>
                </a:r>
                <a:r>
                  <a:rPr lang="ja-JP" altLang="en-US" sz="5400" b="1" i="0" u="none" strike="noStrike" baseline="0" dirty="0">
                    <a:solidFill>
                      <a:srgbClr val="003FCB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 </a:t>
                </a:r>
                <a:endParaRPr lang="en-US" altLang="ja-JP" sz="5400" b="1" i="0" u="none" strike="noStrike" baseline="0" dirty="0">
                  <a:solidFill>
                    <a:srgbClr val="003FCB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236E9CCA-A497-4535-A07F-74D8183DC64F}"/>
                </a:ext>
              </a:extLst>
            </p:cNvPr>
            <p:cNvGrpSpPr/>
            <p:nvPr/>
          </p:nvGrpSpPr>
          <p:grpSpPr>
            <a:xfrm>
              <a:off x="1064301" y="5113905"/>
              <a:ext cx="3182700" cy="911200"/>
              <a:chOff x="-3448608" y="8604296"/>
              <a:chExt cx="3463710" cy="100606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A1FE354F-627F-E05A-101A-78BDB9F6E9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448608" y="8604296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F557FEDA-7D53-0E9F-75D1-123F1E8F6B45}"/>
                  </a:ext>
                </a:extLst>
              </p:cNvPr>
              <p:cNvSpPr txBox="1"/>
              <p:nvPr/>
            </p:nvSpPr>
            <p:spPr>
              <a:xfrm>
                <a:off x="-3218485" y="9111589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1E7B5CD3-9D81-8C93-106F-64D06346E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3145513" y="5483260"/>
              <a:ext cx="1541008" cy="484006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57F255B-A4A9-F4CB-C043-2D93CD426CCB}"/>
                </a:ext>
              </a:extLst>
            </p:cNvPr>
            <p:cNvSpPr txBox="1"/>
            <p:nvPr/>
          </p:nvSpPr>
          <p:spPr>
            <a:xfrm rot="16200000">
              <a:off x="6270775" y="4251052"/>
              <a:ext cx="738664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600" b="1" dirty="0">
                  <a:solidFill>
                    <a:srgbClr val="003FCB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600" b="1" dirty="0">
                  <a:solidFill>
                    <a:srgbClr val="003FCB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600" b="1" dirty="0">
                  <a:solidFill>
                    <a:srgbClr val="003FCB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22" name="TextBox 27">
            <a:extLst>
              <a:ext uri="{FF2B5EF4-FFF2-40B4-BE49-F238E27FC236}">
                <a16:creationId xmlns:a16="http://schemas.microsoft.com/office/drawing/2014/main" id="{43D8B40B-264A-0260-DF69-EF68AC438852}"/>
              </a:ext>
            </a:extLst>
          </p:cNvPr>
          <p:cNvSpPr txBox="1"/>
          <p:nvPr/>
        </p:nvSpPr>
        <p:spPr>
          <a:xfrm>
            <a:off x="735299" y="9472872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3EC63AC5-9313-BDB5-F8B6-3EEC850335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7AEEF3D-5560-CC91-49A4-4E0FC366A2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417" y="1434064"/>
            <a:ext cx="9247506" cy="5201722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781262A-9316-5E2A-AD45-4C47E7800D56}"/>
              </a:ext>
            </a:extLst>
          </p:cNvPr>
          <p:cNvSpPr txBox="1"/>
          <p:nvPr/>
        </p:nvSpPr>
        <p:spPr>
          <a:xfrm>
            <a:off x="5137581" y="6610299"/>
            <a:ext cx="2241985" cy="524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50"/>
              </a:lnSpc>
              <a:buNone/>
            </a:pPr>
            <a:r>
              <a:rPr lang="ja-JP" altLang="en-US" sz="1400" b="0" i="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写真提供：埼玉県</a:t>
            </a:r>
            <a:endParaRPr lang="ja-JP" altLang="en-US" sz="14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r">
              <a:lnSpc>
                <a:spcPts val="1575"/>
              </a:lnSpc>
            </a:pPr>
            <a:r>
              <a:rPr lang="ja-JP" altLang="en-US" sz="1200" b="0" i="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複製・再転載禁止</a:t>
            </a:r>
            <a:endParaRPr lang="ja-JP" altLang="en-US" sz="12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D20E6B7-D0DF-33DB-1D81-0909B7160336}"/>
              </a:ext>
            </a:extLst>
          </p:cNvPr>
          <p:cNvSpPr txBox="1"/>
          <p:nvPr/>
        </p:nvSpPr>
        <p:spPr>
          <a:xfrm>
            <a:off x="4065683" y="7919980"/>
            <a:ext cx="715433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kumimoji="1" lang="ja-JP" altLang="en-US" sz="42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6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42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6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6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4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4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</p:spTree>
    <p:extLst>
      <p:ext uri="{BB962C8B-B14F-4D97-AF65-F5344CB8AC3E}">
        <p14:creationId xmlns:p14="http://schemas.microsoft.com/office/powerpoint/2010/main" val="719397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74766</TotalTime>
  <Words>28</Words>
  <Application>Microsoft Office PowerPoint</Application>
  <PresentationFormat>ユーザー設定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4" baseType="lpstr">
      <vt:lpstr>BIZ UDPゴシック</vt:lpstr>
      <vt:lpstr>BIZ UDゴシック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332</cp:revision>
  <cp:lastPrinted>2024-04-25T02:32:41Z</cp:lastPrinted>
  <dcterms:created xsi:type="dcterms:W3CDTF">2022-09-22T01:47:20Z</dcterms:created>
  <dcterms:modified xsi:type="dcterms:W3CDTF">2025-06-21T01:16:21Z</dcterms:modified>
</cp:coreProperties>
</file>